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1" r:id="rId2"/>
    <p:sldMasterId id="2147484013" r:id="rId3"/>
  </p:sldMasterIdLst>
  <p:notesMasterIdLst>
    <p:notesMasterId r:id="rId43"/>
  </p:notesMasterIdLst>
  <p:sldIdLst>
    <p:sldId id="348" r:id="rId4"/>
    <p:sldId id="335" r:id="rId5"/>
    <p:sldId id="336" r:id="rId6"/>
    <p:sldId id="337" r:id="rId7"/>
    <p:sldId id="338" r:id="rId8"/>
    <p:sldId id="339" r:id="rId9"/>
    <p:sldId id="340" r:id="rId10"/>
    <p:sldId id="341" r:id="rId11"/>
    <p:sldId id="345" r:id="rId12"/>
    <p:sldId id="356" r:id="rId13"/>
    <p:sldId id="359" r:id="rId14"/>
    <p:sldId id="360" r:id="rId15"/>
    <p:sldId id="355" r:id="rId16"/>
    <p:sldId id="357" r:id="rId17"/>
    <p:sldId id="353" r:id="rId18"/>
    <p:sldId id="358" r:id="rId19"/>
    <p:sldId id="354" r:id="rId20"/>
    <p:sldId id="362" r:id="rId21"/>
    <p:sldId id="364"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84" r:id="rId41"/>
    <p:sldId id="346" r:id="rId42"/>
  </p:sldIdLst>
  <p:sldSz cx="9144000" cy="6858000" type="screen4x3"/>
  <p:notesSz cx="7010400" cy="9223375"/>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319">
          <p15:clr>
            <a:srgbClr val="A4A3A4"/>
          </p15:clr>
        </p15:guide>
        <p15:guide id="2" pos="554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Bachle" initials="CB" lastIdx="10" clrIdx="0">
    <p:extLst>
      <p:ext uri="{19B8F6BF-5375-455C-9EA6-DF929625EA0E}">
        <p15:presenceInfo xmlns:p15="http://schemas.microsoft.com/office/powerpoint/2012/main" userId="S-1-5-21-874590670-1633117062-1544898942-66563" providerId="AD"/>
      </p:ext>
    </p:extLst>
  </p:cmAuthor>
  <p:cmAuthor id="2" name="brady johnson" initials="bj" lastIdx="6" clrIdx="1">
    <p:extLst>
      <p:ext uri="{19B8F6BF-5375-455C-9EA6-DF929625EA0E}">
        <p15:presenceInfo xmlns:p15="http://schemas.microsoft.com/office/powerpoint/2012/main" userId="7368b378a4dc22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989"/>
    <a:srgbClr val="003399"/>
    <a:srgbClr val="33CC33"/>
    <a:srgbClr val="0000CC"/>
    <a:srgbClr val="99FF33"/>
    <a:srgbClr val="CCFF66"/>
    <a:srgbClr val="66FF33"/>
    <a:srgbClr val="0000FF"/>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16" autoAdjust="0"/>
    <p:restoredTop sz="85643" autoAdjust="0"/>
  </p:normalViewPr>
  <p:slideViewPr>
    <p:cSldViewPr snapToGrid="0">
      <p:cViewPr varScale="1">
        <p:scale>
          <a:sx n="68" d="100"/>
          <a:sy n="68" d="100"/>
        </p:scale>
        <p:origin x="804" y="78"/>
      </p:cViewPr>
      <p:guideLst>
        <p:guide orient="horz" pos="4319"/>
        <p:guide pos="55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10.jpg"/></Relationships>
</file>

<file path=ppt/diagrams/_rels/data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gif"/><Relationship Id="rId4" Type="http://schemas.openxmlformats.org/officeDocument/2006/relationships/image" Target="../media/image14.jpg"/></Relationships>
</file>

<file path=ppt/diagrams/_rels/data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png"/><Relationship Id="rId1" Type="http://schemas.openxmlformats.org/officeDocument/2006/relationships/image" Target="../media/image19.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gif"/><Relationship Id="rId4" Type="http://schemas.openxmlformats.org/officeDocument/2006/relationships/image" Target="../media/image14.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png"/><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838F45-BFB1-4FC3-A73B-0F23C77708B7}"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40C23734-C2F1-46CE-80A8-EBCDE043ADDB}">
      <dgm:prSet phldrT="[Text]"/>
      <dgm:spPr>
        <a:solidFill>
          <a:schemeClr val="accent6">
            <a:lumMod val="50000"/>
          </a:schemeClr>
        </a:solidFill>
      </dgm:spPr>
      <dgm:t>
        <a:bodyPr/>
        <a:lstStyle/>
        <a:p>
          <a:r>
            <a:rPr lang="en-US" dirty="0"/>
            <a:t>Mandatory – Required to Participate</a:t>
          </a:r>
        </a:p>
      </dgm:t>
    </dgm:pt>
    <dgm:pt modelId="{17AACC0D-454C-427B-A1D7-E4C218B3DF71}" type="parTrans" cxnId="{D3128448-382C-4287-A37A-439B33170C79}">
      <dgm:prSet/>
      <dgm:spPr/>
      <dgm:t>
        <a:bodyPr/>
        <a:lstStyle/>
        <a:p>
          <a:endParaRPr lang="en-US"/>
        </a:p>
      </dgm:t>
    </dgm:pt>
    <dgm:pt modelId="{6DDD9AE1-BF1D-40E0-85DA-E95754810CC3}" type="sibTrans" cxnId="{D3128448-382C-4287-A37A-439B33170C79}">
      <dgm:prSet/>
      <dgm:spPr/>
      <dgm:t>
        <a:bodyPr/>
        <a:lstStyle/>
        <a:p>
          <a:endParaRPr lang="en-US"/>
        </a:p>
      </dgm:t>
    </dgm:pt>
    <dgm:pt modelId="{0179104C-6C5D-4A7C-B5E9-5748DD8E08EE}">
      <dgm:prSet phldrT="[Text]"/>
      <dgm:spPr>
        <a:ln>
          <a:noFill/>
        </a:ln>
      </dgm:spPr>
      <dgm:t>
        <a:bodyPr/>
        <a:lstStyle/>
        <a:p>
          <a:r>
            <a:rPr lang="en-US" dirty="0">
              <a:sym typeface="Wingdings" panose="05000000000000000000" pitchFamily="2" charset="2"/>
            </a:rPr>
            <a:t></a:t>
          </a:r>
          <a:r>
            <a:rPr lang="en-US" dirty="0"/>
            <a:t>Members who do not choose will be auto assigned</a:t>
          </a:r>
        </a:p>
        <a:p>
          <a:r>
            <a:rPr lang="en-US" dirty="0">
              <a:sym typeface="Wingdings" panose="05000000000000000000" pitchFamily="2" charset="2"/>
            </a:rPr>
            <a:t></a:t>
          </a:r>
          <a:r>
            <a:rPr lang="en-US" dirty="0"/>
            <a:t>90 days to try out the health plan</a:t>
          </a:r>
        </a:p>
      </dgm:t>
    </dgm:pt>
    <dgm:pt modelId="{349D1B02-E984-4C08-88CE-70AB740EAC31}" type="parTrans" cxnId="{5BABCF14-845D-4797-8186-56C1F96A1BF8}">
      <dgm:prSet/>
      <dgm:spPr/>
      <dgm:t>
        <a:bodyPr/>
        <a:lstStyle/>
        <a:p>
          <a:endParaRPr lang="en-US"/>
        </a:p>
      </dgm:t>
    </dgm:pt>
    <dgm:pt modelId="{6E3486A4-CDA9-464A-9E33-4378E878061B}" type="sibTrans" cxnId="{5BABCF14-845D-4797-8186-56C1F96A1BF8}">
      <dgm:prSet/>
      <dgm:spPr/>
      <dgm:t>
        <a:bodyPr/>
        <a:lstStyle/>
        <a:p>
          <a:endParaRPr lang="en-US"/>
        </a:p>
      </dgm:t>
    </dgm:pt>
    <dgm:pt modelId="{4E94868D-FE18-485F-83B1-6189E24D2431}">
      <dgm:prSet phldrT="[Text]"/>
      <dgm:spPr>
        <a:solidFill>
          <a:schemeClr val="accent6">
            <a:lumMod val="50000"/>
          </a:schemeClr>
        </a:solidFill>
      </dgm:spPr>
      <dgm:t>
        <a:bodyPr/>
        <a:lstStyle/>
        <a:p>
          <a:r>
            <a:rPr lang="en-US" dirty="0"/>
            <a:t>Excluded – Not able to Participate</a:t>
          </a:r>
        </a:p>
      </dgm:t>
    </dgm:pt>
    <dgm:pt modelId="{D0FAAE4F-A18D-40AC-A7E8-E789628F15A3}" type="parTrans" cxnId="{480D7A7D-CE65-48B8-AD60-0380284177AB}">
      <dgm:prSet/>
      <dgm:spPr/>
      <dgm:t>
        <a:bodyPr/>
        <a:lstStyle/>
        <a:p>
          <a:endParaRPr lang="en-US"/>
        </a:p>
      </dgm:t>
    </dgm:pt>
    <dgm:pt modelId="{BC48EC9B-8E11-44F6-A31A-7BF68BB40172}" type="sibTrans" cxnId="{480D7A7D-CE65-48B8-AD60-0380284177AB}">
      <dgm:prSet/>
      <dgm:spPr/>
      <dgm:t>
        <a:bodyPr/>
        <a:lstStyle/>
        <a:p>
          <a:endParaRPr lang="en-US"/>
        </a:p>
      </dgm:t>
    </dgm:pt>
    <dgm:pt modelId="{4D3E3633-5E79-4614-AED2-56C1C1E6DC12}">
      <dgm:prSet phldrT="[Text]"/>
      <dgm:spPr>
        <a:ln>
          <a:noFill/>
        </a:ln>
      </dgm:spPr>
      <dgm:t>
        <a:bodyPr/>
        <a:lstStyle/>
        <a:p>
          <a:r>
            <a:rPr lang="en-US" dirty="0">
              <a:sym typeface="Wingdings" panose="05000000000000000000" pitchFamily="2" charset="2"/>
            </a:rPr>
            <a:t></a:t>
          </a:r>
          <a:r>
            <a:rPr lang="en-US" dirty="0"/>
            <a:t>May not enroll at this time</a:t>
          </a:r>
        </a:p>
      </dgm:t>
    </dgm:pt>
    <dgm:pt modelId="{B47A6441-208D-4492-ACCB-5BC4064CCC56}" type="parTrans" cxnId="{6C4619A1-486F-4DA6-A18A-915D8173F27F}">
      <dgm:prSet/>
      <dgm:spPr/>
      <dgm:t>
        <a:bodyPr/>
        <a:lstStyle/>
        <a:p>
          <a:endParaRPr lang="en-US"/>
        </a:p>
      </dgm:t>
    </dgm:pt>
    <dgm:pt modelId="{74F15F28-0754-4E75-8B5B-DEB15AE79411}" type="sibTrans" cxnId="{6C4619A1-486F-4DA6-A18A-915D8173F27F}">
      <dgm:prSet/>
      <dgm:spPr/>
      <dgm:t>
        <a:bodyPr/>
        <a:lstStyle/>
        <a:p>
          <a:endParaRPr lang="en-US"/>
        </a:p>
      </dgm:t>
    </dgm:pt>
    <dgm:pt modelId="{AC5B77D7-9596-4B6A-8140-2B6812135B89}" type="pres">
      <dgm:prSet presAssocID="{9E838F45-BFB1-4FC3-A73B-0F23C77708B7}" presName="Name0" presStyleCnt="0">
        <dgm:presLayoutVars>
          <dgm:chMax val="5"/>
          <dgm:chPref val="5"/>
          <dgm:dir/>
          <dgm:animLvl val="lvl"/>
        </dgm:presLayoutVars>
      </dgm:prSet>
      <dgm:spPr/>
    </dgm:pt>
    <dgm:pt modelId="{B6193EB8-2A84-4273-A8E8-1F49C09D06E5}" type="pres">
      <dgm:prSet presAssocID="{40C23734-C2F1-46CE-80A8-EBCDE043ADDB}" presName="parentText1" presStyleLbl="node1" presStyleIdx="0" presStyleCnt="2">
        <dgm:presLayoutVars>
          <dgm:chMax/>
          <dgm:chPref val="3"/>
          <dgm:bulletEnabled val="1"/>
        </dgm:presLayoutVars>
      </dgm:prSet>
      <dgm:spPr/>
    </dgm:pt>
    <dgm:pt modelId="{9D0354C8-E3F5-4F68-8115-37127461332F}" type="pres">
      <dgm:prSet presAssocID="{40C23734-C2F1-46CE-80A8-EBCDE043ADDB}" presName="childText1" presStyleLbl="solidAlignAcc1" presStyleIdx="0" presStyleCnt="2">
        <dgm:presLayoutVars>
          <dgm:chMax val="0"/>
          <dgm:chPref val="0"/>
          <dgm:bulletEnabled val="1"/>
        </dgm:presLayoutVars>
      </dgm:prSet>
      <dgm:spPr/>
    </dgm:pt>
    <dgm:pt modelId="{7F138A8A-5C47-4844-AF4A-AA3E9F550617}" type="pres">
      <dgm:prSet presAssocID="{4E94868D-FE18-485F-83B1-6189E24D2431}" presName="parentText2" presStyleLbl="node1" presStyleIdx="1" presStyleCnt="2">
        <dgm:presLayoutVars>
          <dgm:chMax/>
          <dgm:chPref val="3"/>
          <dgm:bulletEnabled val="1"/>
        </dgm:presLayoutVars>
      </dgm:prSet>
      <dgm:spPr/>
    </dgm:pt>
    <dgm:pt modelId="{D480FCAF-E90E-4483-8CC8-86AB99D18C0B}" type="pres">
      <dgm:prSet presAssocID="{4E94868D-FE18-485F-83B1-6189E24D2431}" presName="childText2" presStyleLbl="solidAlignAcc1" presStyleIdx="1" presStyleCnt="2">
        <dgm:presLayoutVars>
          <dgm:chMax val="0"/>
          <dgm:chPref val="0"/>
          <dgm:bulletEnabled val="1"/>
        </dgm:presLayoutVars>
      </dgm:prSet>
      <dgm:spPr/>
    </dgm:pt>
  </dgm:ptLst>
  <dgm:cxnLst>
    <dgm:cxn modelId="{6C4619A1-486F-4DA6-A18A-915D8173F27F}" srcId="{4E94868D-FE18-485F-83B1-6189E24D2431}" destId="{4D3E3633-5E79-4614-AED2-56C1C1E6DC12}" srcOrd="0" destOrd="0" parTransId="{B47A6441-208D-4492-ACCB-5BC4064CCC56}" sibTransId="{74F15F28-0754-4E75-8B5B-DEB15AE79411}"/>
    <dgm:cxn modelId="{480D7A7D-CE65-48B8-AD60-0380284177AB}" srcId="{9E838F45-BFB1-4FC3-A73B-0F23C77708B7}" destId="{4E94868D-FE18-485F-83B1-6189E24D2431}" srcOrd="1" destOrd="0" parTransId="{D0FAAE4F-A18D-40AC-A7E8-E789628F15A3}" sibTransId="{BC48EC9B-8E11-44F6-A31A-7BF68BB40172}"/>
    <dgm:cxn modelId="{9BA92620-E364-4B79-85FA-FFBD3C75FBAE}" type="presOf" srcId="{4D3E3633-5E79-4614-AED2-56C1C1E6DC12}" destId="{D480FCAF-E90E-4483-8CC8-86AB99D18C0B}" srcOrd="0" destOrd="0" presId="urn:microsoft.com/office/officeart/2009/3/layout/IncreasingArrowsProcess"/>
    <dgm:cxn modelId="{5BABCF14-845D-4797-8186-56C1F96A1BF8}" srcId="{40C23734-C2F1-46CE-80A8-EBCDE043ADDB}" destId="{0179104C-6C5D-4A7C-B5E9-5748DD8E08EE}" srcOrd="0" destOrd="0" parTransId="{349D1B02-E984-4C08-88CE-70AB740EAC31}" sibTransId="{6E3486A4-CDA9-464A-9E33-4378E878061B}"/>
    <dgm:cxn modelId="{4FCB128F-C75B-439B-A55B-4AE94C95B61C}" type="presOf" srcId="{4E94868D-FE18-485F-83B1-6189E24D2431}" destId="{7F138A8A-5C47-4844-AF4A-AA3E9F550617}" srcOrd="0" destOrd="0" presId="urn:microsoft.com/office/officeart/2009/3/layout/IncreasingArrowsProcess"/>
    <dgm:cxn modelId="{ADA7B441-90B2-4A4C-847C-2773AA864D7C}" type="presOf" srcId="{0179104C-6C5D-4A7C-B5E9-5748DD8E08EE}" destId="{9D0354C8-E3F5-4F68-8115-37127461332F}" srcOrd="0" destOrd="0" presId="urn:microsoft.com/office/officeart/2009/3/layout/IncreasingArrowsProcess"/>
    <dgm:cxn modelId="{37AB7870-933F-412A-8F01-7F2EC5E1B212}" type="presOf" srcId="{40C23734-C2F1-46CE-80A8-EBCDE043ADDB}" destId="{B6193EB8-2A84-4273-A8E8-1F49C09D06E5}" srcOrd="0" destOrd="0" presId="urn:microsoft.com/office/officeart/2009/3/layout/IncreasingArrowsProcess"/>
    <dgm:cxn modelId="{D3128448-382C-4287-A37A-439B33170C79}" srcId="{9E838F45-BFB1-4FC3-A73B-0F23C77708B7}" destId="{40C23734-C2F1-46CE-80A8-EBCDE043ADDB}" srcOrd="0" destOrd="0" parTransId="{17AACC0D-454C-427B-A1D7-E4C218B3DF71}" sibTransId="{6DDD9AE1-BF1D-40E0-85DA-E95754810CC3}"/>
    <dgm:cxn modelId="{BBAE89BD-E6FF-498C-8EB6-DFE972E782ED}" type="presOf" srcId="{9E838F45-BFB1-4FC3-A73B-0F23C77708B7}" destId="{AC5B77D7-9596-4B6A-8140-2B6812135B89}" srcOrd="0" destOrd="0" presId="urn:microsoft.com/office/officeart/2009/3/layout/IncreasingArrowsProcess"/>
    <dgm:cxn modelId="{09EE7E29-BE13-4C58-9F88-ED68639884A7}" type="presParOf" srcId="{AC5B77D7-9596-4B6A-8140-2B6812135B89}" destId="{B6193EB8-2A84-4273-A8E8-1F49C09D06E5}" srcOrd="0" destOrd="0" presId="urn:microsoft.com/office/officeart/2009/3/layout/IncreasingArrowsProcess"/>
    <dgm:cxn modelId="{F66CF9D4-B56F-4308-B8B1-AEAFDA4D0E2C}" type="presParOf" srcId="{AC5B77D7-9596-4B6A-8140-2B6812135B89}" destId="{9D0354C8-E3F5-4F68-8115-37127461332F}" srcOrd="1" destOrd="0" presId="urn:microsoft.com/office/officeart/2009/3/layout/IncreasingArrowsProcess"/>
    <dgm:cxn modelId="{DBE5A47A-D8BA-42A7-9027-00491BE2030C}" type="presParOf" srcId="{AC5B77D7-9596-4B6A-8140-2B6812135B89}" destId="{7F138A8A-5C47-4844-AF4A-AA3E9F550617}" srcOrd="2" destOrd="0" presId="urn:microsoft.com/office/officeart/2009/3/layout/IncreasingArrowsProcess"/>
    <dgm:cxn modelId="{D4DBEE9F-B7D7-42DD-8A4B-E7C0650131FE}" type="presParOf" srcId="{AC5B77D7-9596-4B6A-8140-2B6812135B89}" destId="{D480FCAF-E90E-4483-8CC8-86AB99D18C0B}"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F4F002-53FC-4286-AE22-F648C83425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21E7FC-C278-4F53-A910-C2B939E44E41}">
      <dgm:prSet phldrT="[Text]"/>
      <dgm:spPr>
        <a:solidFill>
          <a:schemeClr val="accent6">
            <a:lumMod val="50000"/>
          </a:schemeClr>
        </a:solidFill>
      </dgm:spPr>
      <dgm:t>
        <a:bodyPr/>
        <a:lstStyle/>
        <a:p>
          <a:r>
            <a:rPr lang="en-US" dirty="0"/>
            <a:t>Freedom of Choice</a:t>
          </a:r>
        </a:p>
      </dgm:t>
    </dgm:pt>
    <dgm:pt modelId="{1E8BB469-7D47-423B-9AAE-C0819410CBC9}" type="parTrans" cxnId="{D83CC983-82FE-4E7F-B3A3-E0D314842D38}">
      <dgm:prSet/>
      <dgm:spPr/>
      <dgm:t>
        <a:bodyPr/>
        <a:lstStyle/>
        <a:p>
          <a:endParaRPr lang="en-US"/>
        </a:p>
      </dgm:t>
    </dgm:pt>
    <dgm:pt modelId="{06738C34-E6F5-497B-A110-ABD680B1A9FB}" type="sibTrans" cxnId="{D83CC983-82FE-4E7F-B3A3-E0D314842D38}">
      <dgm:prSet/>
      <dgm:spPr/>
      <dgm:t>
        <a:bodyPr/>
        <a:lstStyle/>
        <a:p>
          <a:endParaRPr lang="en-US"/>
        </a:p>
      </dgm:t>
    </dgm:pt>
    <dgm:pt modelId="{3CA89834-F432-4B0C-B313-D8A0AAD01074}">
      <dgm:prSet phldrT="[Text]"/>
      <dgm:spPr/>
      <dgm:t>
        <a:bodyPr/>
        <a:lstStyle/>
        <a:p>
          <a:r>
            <a:rPr lang="en-US" dirty="0">
              <a:solidFill>
                <a:sysClr val="windowText" lastClr="000000"/>
              </a:solidFill>
            </a:rPr>
            <a:t>Members select the health plan that best fits their needs</a:t>
          </a:r>
        </a:p>
      </dgm:t>
    </dgm:pt>
    <dgm:pt modelId="{DD7B6CDE-BAB2-4BA8-8B17-5DF199AF0ACF}" type="parTrans" cxnId="{DFB4C6AF-5162-4D58-BAE2-169229E6A796}">
      <dgm:prSet/>
      <dgm:spPr/>
      <dgm:t>
        <a:bodyPr/>
        <a:lstStyle/>
        <a:p>
          <a:endParaRPr lang="en-US"/>
        </a:p>
      </dgm:t>
    </dgm:pt>
    <dgm:pt modelId="{7878DF6B-C9FC-4FF3-B70B-13399EC3E441}" type="sibTrans" cxnId="{DFB4C6AF-5162-4D58-BAE2-169229E6A796}">
      <dgm:prSet/>
      <dgm:spPr/>
      <dgm:t>
        <a:bodyPr/>
        <a:lstStyle/>
        <a:p>
          <a:endParaRPr lang="en-US"/>
        </a:p>
      </dgm:t>
    </dgm:pt>
    <dgm:pt modelId="{149777E3-4746-43DF-8816-AC3F8234DCC8}">
      <dgm:prSet phldrT="[Text]"/>
      <dgm:spPr>
        <a:solidFill>
          <a:schemeClr val="accent6">
            <a:lumMod val="50000"/>
          </a:schemeClr>
        </a:solidFill>
      </dgm:spPr>
      <dgm:t>
        <a:bodyPr/>
        <a:lstStyle/>
        <a:p>
          <a:r>
            <a:rPr lang="en-US" dirty="0"/>
            <a:t>Empowerment</a:t>
          </a:r>
        </a:p>
      </dgm:t>
    </dgm:pt>
    <dgm:pt modelId="{F472F85E-DAF8-4172-9F4B-7599ACCF329F}" type="parTrans" cxnId="{616DC5F0-9706-4D4E-885E-333F90CFBE20}">
      <dgm:prSet/>
      <dgm:spPr/>
      <dgm:t>
        <a:bodyPr/>
        <a:lstStyle/>
        <a:p>
          <a:endParaRPr lang="en-US"/>
        </a:p>
      </dgm:t>
    </dgm:pt>
    <dgm:pt modelId="{4B0CA7FB-03E5-48DA-AE0F-5CE717FE8569}" type="sibTrans" cxnId="{616DC5F0-9706-4D4E-885E-333F90CFBE20}">
      <dgm:prSet/>
      <dgm:spPr/>
      <dgm:t>
        <a:bodyPr/>
        <a:lstStyle/>
        <a:p>
          <a:endParaRPr lang="en-US"/>
        </a:p>
      </dgm:t>
    </dgm:pt>
    <dgm:pt modelId="{DB7BD9AA-22A9-4F53-87F1-F172B376CB23}">
      <dgm:prSet phldrT="[Text]"/>
      <dgm:spPr/>
      <dgm:t>
        <a:bodyPr/>
        <a:lstStyle/>
        <a:p>
          <a:r>
            <a:rPr lang="en-US" dirty="0"/>
            <a:t>By taking an active role in their health care and choosing a health plan</a:t>
          </a:r>
        </a:p>
      </dgm:t>
    </dgm:pt>
    <dgm:pt modelId="{F29FAC37-7B92-4877-92FE-7FFFBBEA194C}" type="parTrans" cxnId="{9E5C9A07-3D56-4EBF-B36A-498F04F8DB65}">
      <dgm:prSet/>
      <dgm:spPr/>
      <dgm:t>
        <a:bodyPr/>
        <a:lstStyle/>
        <a:p>
          <a:endParaRPr lang="en-US"/>
        </a:p>
      </dgm:t>
    </dgm:pt>
    <dgm:pt modelId="{A1ED5860-A484-4778-8156-87EE59EDCA12}" type="sibTrans" cxnId="{9E5C9A07-3D56-4EBF-B36A-498F04F8DB65}">
      <dgm:prSet/>
      <dgm:spPr/>
      <dgm:t>
        <a:bodyPr/>
        <a:lstStyle/>
        <a:p>
          <a:endParaRPr lang="en-US"/>
        </a:p>
      </dgm:t>
    </dgm:pt>
    <dgm:pt modelId="{58BD54D1-35A4-4D3A-BB56-2350D2CA6852}">
      <dgm:prSet phldrT="[Text]"/>
      <dgm:spPr>
        <a:solidFill>
          <a:schemeClr val="accent6">
            <a:lumMod val="50000"/>
          </a:schemeClr>
        </a:solidFill>
      </dgm:spPr>
      <dgm:t>
        <a:bodyPr/>
        <a:lstStyle/>
        <a:p>
          <a:r>
            <a:rPr lang="en-US" dirty="0"/>
            <a:t>Access to Health Care</a:t>
          </a:r>
        </a:p>
      </dgm:t>
    </dgm:pt>
    <dgm:pt modelId="{4D6453BA-2507-45FF-BA94-ED3CF99AD494}" type="parTrans" cxnId="{41EA8FF5-5725-48C5-88DD-7CDA8F26AA39}">
      <dgm:prSet/>
      <dgm:spPr/>
      <dgm:t>
        <a:bodyPr/>
        <a:lstStyle/>
        <a:p>
          <a:endParaRPr lang="en-US"/>
        </a:p>
      </dgm:t>
    </dgm:pt>
    <dgm:pt modelId="{8123F422-0010-4FB4-8033-CF9722FDCC3E}" type="sibTrans" cxnId="{41EA8FF5-5725-48C5-88DD-7CDA8F26AA39}">
      <dgm:prSet/>
      <dgm:spPr/>
      <dgm:t>
        <a:bodyPr/>
        <a:lstStyle/>
        <a:p>
          <a:endParaRPr lang="en-US"/>
        </a:p>
      </dgm:t>
    </dgm:pt>
    <dgm:pt modelId="{EB5CBA51-66BD-4E6B-B119-970B2D569B11}">
      <dgm:prSet phldrT="[Text]"/>
      <dgm:spPr/>
      <dgm:t>
        <a:bodyPr/>
        <a:lstStyle/>
        <a:p>
          <a:r>
            <a:rPr lang="da-DK" dirty="0"/>
            <a:t>Access to services not covered by Medicaid in the form of value-added services</a:t>
          </a:r>
          <a:endParaRPr lang="en-US" dirty="0"/>
        </a:p>
      </dgm:t>
    </dgm:pt>
    <dgm:pt modelId="{35D27E5F-2AFC-49DD-83F7-23551111AFA0}" type="parTrans" cxnId="{E41B3D10-BB10-481A-956A-CA709CF049F4}">
      <dgm:prSet/>
      <dgm:spPr/>
      <dgm:t>
        <a:bodyPr/>
        <a:lstStyle/>
        <a:p>
          <a:endParaRPr lang="en-US"/>
        </a:p>
      </dgm:t>
    </dgm:pt>
    <dgm:pt modelId="{C738BB44-67AC-4CF0-82DE-3DDB2E0F0A75}" type="sibTrans" cxnId="{E41B3D10-BB10-481A-956A-CA709CF049F4}">
      <dgm:prSet/>
      <dgm:spPr/>
      <dgm:t>
        <a:bodyPr/>
        <a:lstStyle/>
        <a:p>
          <a:endParaRPr lang="en-US"/>
        </a:p>
      </dgm:t>
    </dgm:pt>
    <dgm:pt modelId="{FF243290-DEAB-4C17-874B-C065E2E28307}">
      <dgm:prSet phldrT="[Text]"/>
      <dgm:spPr>
        <a:solidFill>
          <a:schemeClr val="accent6">
            <a:lumMod val="50000"/>
          </a:schemeClr>
        </a:solidFill>
      </dgm:spPr>
      <dgm:t>
        <a:bodyPr/>
        <a:lstStyle/>
        <a:p>
          <a:r>
            <a:rPr lang="en-US" dirty="0"/>
            <a:t>Choice Counselors</a:t>
          </a:r>
        </a:p>
      </dgm:t>
    </dgm:pt>
    <dgm:pt modelId="{2FDF243A-A878-47F1-B6C8-EE92D4BCB128}" type="parTrans" cxnId="{9D9CACBA-4654-478F-A36B-CAF6B97484F1}">
      <dgm:prSet/>
      <dgm:spPr/>
      <dgm:t>
        <a:bodyPr/>
        <a:lstStyle/>
        <a:p>
          <a:endParaRPr lang="en-US"/>
        </a:p>
      </dgm:t>
    </dgm:pt>
    <dgm:pt modelId="{6605FA48-571A-410C-BF09-51FBA5B30811}" type="sibTrans" cxnId="{9D9CACBA-4654-478F-A36B-CAF6B97484F1}">
      <dgm:prSet/>
      <dgm:spPr/>
      <dgm:t>
        <a:bodyPr/>
        <a:lstStyle/>
        <a:p>
          <a:endParaRPr lang="en-US"/>
        </a:p>
      </dgm:t>
    </dgm:pt>
    <dgm:pt modelId="{F6461B63-D05D-4FF2-8A38-FD6490605D0B}">
      <dgm:prSet phldrT="[Text]"/>
      <dgm:spPr/>
      <dgm:t>
        <a:bodyPr/>
        <a:lstStyle/>
        <a:p>
          <a:r>
            <a:rPr lang="en-US" dirty="0"/>
            <a:t>Ready to assist members by phone</a:t>
          </a:r>
        </a:p>
      </dgm:t>
    </dgm:pt>
    <dgm:pt modelId="{67C9A859-3369-486F-95E3-8FCABE2196E5}" type="parTrans" cxnId="{1858EF34-166C-43C0-AE88-22C71F953BA9}">
      <dgm:prSet/>
      <dgm:spPr/>
      <dgm:t>
        <a:bodyPr/>
        <a:lstStyle/>
        <a:p>
          <a:endParaRPr lang="en-US"/>
        </a:p>
      </dgm:t>
    </dgm:pt>
    <dgm:pt modelId="{693D6F87-5270-4CDD-B6DB-C91F8A15744D}" type="sibTrans" cxnId="{1858EF34-166C-43C0-AE88-22C71F953BA9}">
      <dgm:prSet/>
      <dgm:spPr/>
      <dgm:t>
        <a:bodyPr/>
        <a:lstStyle/>
        <a:p>
          <a:endParaRPr lang="en-US"/>
        </a:p>
      </dgm:t>
    </dgm:pt>
    <dgm:pt modelId="{06C697B7-6FF9-4FA1-9E47-FEF7BCAA4C4D}">
      <dgm:prSet phldrT="[Text]"/>
      <dgm:spPr>
        <a:solidFill>
          <a:schemeClr val="accent6">
            <a:lumMod val="50000"/>
          </a:schemeClr>
        </a:solidFill>
      </dgm:spPr>
      <dgm:t>
        <a:bodyPr/>
        <a:lstStyle/>
        <a:p>
          <a:r>
            <a:rPr lang="en-US" dirty="0"/>
            <a:t>Online Information</a:t>
          </a:r>
        </a:p>
      </dgm:t>
    </dgm:pt>
    <dgm:pt modelId="{6A542F12-FB19-4E67-AF4E-FBA6BEB35C50}" type="parTrans" cxnId="{280E839F-C1EF-4543-ACD8-0EAD8A6F9324}">
      <dgm:prSet/>
      <dgm:spPr/>
      <dgm:t>
        <a:bodyPr/>
        <a:lstStyle/>
        <a:p>
          <a:endParaRPr lang="en-US"/>
        </a:p>
      </dgm:t>
    </dgm:pt>
    <dgm:pt modelId="{B3E2E689-DB31-4F51-AD77-809AF3F709DF}" type="sibTrans" cxnId="{280E839F-C1EF-4543-ACD8-0EAD8A6F9324}">
      <dgm:prSet/>
      <dgm:spPr/>
      <dgm:t>
        <a:bodyPr/>
        <a:lstStyle/>
        <a:p>
          <a:endParaRPr lang="en-US"/>
        </a:p>
      </dgm:t>
    </dgm:pt>
    <dgm:pt modelId="{BD59CD62-73F7-4555-8A62-469EEBE0DA58}">
      <dgm:prSet phldrT="[Text]" custT="1"/>
      <dgm:spPr/>
      <dgm:t>
        <a:bodyPr/>
        <a:lstStyle/>
        <a:p>
          <a:r>
            <a:rPr lang="en-US" sz="1500" kern="1200" dirty="0"/>
            <a:t>Access to information and enrollment through our website </a:t>
          </a:r>
          <a:r>
            <a:rPr lang="en-US" sz="1500" kern="1200" dirty="0">
              <a:solidFill>
                <a:prstClr val="black">
                  <a:hueOff val="0"/>
                  <a:satOff val="0"/>
                  <a:lumOff val="0"/>
                  <a:alphaOff val="0"/>
                </a:prstClr>
              </a:solidFill>
              <a:latin typeface="Tw Cen MT" panose="020B0602020104020603"/>
              <a:ea typeface="+mn-ea"/>
              <a:cs typeface="+mn-cs"/>
            </a:rPr>
            <a:t>www</a:t>
          </a:r>
          <a:r>
            <a:rPr lang="en-US" sz="1500" kern="1200" dirty="0"/>
            <a:t>.neheritagehealth.com</a:t>
          </a:r>
        </a:p>
      </dgm:t>
    </dgm:pt>
    <dgm:pt modelId="{97345D8B-0EB8-45A3-A756-24075040164B}" type="parTrans" cxnId="{69397A1B-AF1A-4F39-AA76-6875377924BF}">
      <dgm:prSet/>
      <dgm:spPr/>
      <dgm:t>
        <a:bodyPr/>
        <a:lstStyle/>
        <a:p>
          <a:endParaRPr lang="en-US"/>
        </a:p>
      </dgm:t>
    </dgm:pt>
    <dgm:pt modelId="{150A1D65-86B8-4EAD-962F-D31A031E33BB}" type="sibTrans" cxnId="{69397A1B-AF1A-4F39-AA76-6875377924BF}">
      <dgm:prSet/>
      <dgm:spPr/>
      <dgm:t>
        <a:bodyPr/>
        <a:lstStyle/>
        <a:p>
          <a:endParaRPr lang="en-US"/>
        </a:p>
      </dgm:t>
    </dgm:pt>
    <dgm:pt modelId="{E91AEA86-7CC2-4A0B-BFFA-947FCA78F3E1}" type="pres">
      <dgm:prSet presAssocID="{31F4F002-53FC-4286-AE22-F648C834257D}" presName="linear" presStyleCnt="0">
        <dgm:presLayoutVars>
          <dgm:animLvl val="lvl"/>
          <dgm:resizeHandles val="exact"/>
        </dgm:presLayoutVars>
      </dgm:prSet>
      <dgm:spPr/>
    </dgm:pt>
    <dgm:pt modelId="{D797334F-D52A-452B-B6FB-56B8914B6BDA}" type="pres">
      <dgm:prSet presAssocID="{0821E7FC-C278-4F53-A910-C2B939E44E41}" presName="parentText" presStyleLbl="node1" presStyleIdx="0" presStyleCnt="5">
        <dgm:presLayoutVars>
          <dgm:chMax val="0"/>
          <dgm:bulletEnabled val="1"/>
        </dgm:presLayoutVars>
      </dgm:prSet>
      <dgm:spPr/>
    </dgm:pt>
    <dgm:pt modelId="{186DB286-3AE7-4B44-96A6-5C97A9CED5A0}" type="pres">
      <dgm:prSet presAssocID="{0821E7FC-C278-4F53-A910-C2B939E44E41}" presName="childText" presStyleLbl="revTx" presStyleIdx="0" presStyleCnt="5">
        <dgm:presLayoutVars>
          <dgm:bulletEnabled val="1"/>
        </dgm:presLayoutVars>
      </dgm:prSet>
      <dgm:spPr/>
    </dgm:pt>
    <dgm:pt modelId="{8EA1CD44-D7E4-4F48-8A0B-D8E765F2327B}" type="pres">
      <dgm:prSet presAssocID="{149777E3-4746-43DF-8816-AC3F8234DCC8}" presName="parentText" presStyleLbl="node1" presStyleIdx="1" presStyleCnt="5">
        <dgm:presLayoutVars>
          <dgm:chMax val="0"/>
          <dgm:bulletEnabled val="1"/>
        </dgm:presLayoutVars>
      </dgm:prSet>
      <dgm:spPr/>
    </dgm:pt>
    <dgm:pt modelId="{266C2F40-6008-4B91-BBE7-6A0E47DD36E3}" type="pres">
      <dgm:prSet presAssocID="{149777E3-4746-43DF-8816-AC3F8234DCC8}" presName="childText" presStyleLbl="revTx" presStyleIdx="1" presStyleCnt="5">
        <dgm:presLayoutVars>
          <dgm:bulletEnabled val="1"/>
        </dgm:presLayoutVars>
      </dgm:prSet>
      <dgm:spPr/>
    </dgm:pt>
    <dgm:pt modelId="{E508D7B2-4F4B-47DF-99C9-E9BC022FDB7B}" type="pres">
      <dgm:prSet presAssocID="{58BD54D1-35A4-4D3A-BB56-2350D2CA6852}" presName="parentText" presStyleLbl="node1" presStyleIdx="2" presStyleCnt="5">
        <dgm:presLayoutVars>
          <dgm:chMax val="0"/>
          <dgm:bulletEnabled val="1"/>
        </dgm:presLayoutVars>
      </dgm:prSet>
      <dgm:spPr/>
    </dgm:pt>
    <dgm:pt modelId="{3FC7D761-540B-4DF1-B328-FDD38BC5BDAC}" type="pres">
      <dgm:prSet presAssocID="{58BD54D1-35A4-4D3A-BB56-2350D2CA6852}" presName="childText" presStyleLbl="revTx" presStyleIdx="2" presStyleCnt="5">
        <dgm:presLayoutVars>
          <dgm:bulletEnabled val="1"/>
        </dgm:presLayoutVars>
      </dgm:prSet>
      <dgm:spPr/>
    </dgm:pt>
    <dgm:pt modelId="{6E864951-9069-4D71-9A27-BB63AA25CACB}" type="pres">
      <dgm:prSet presAssocID="{FF243290-DEAB-4C17-874B-C065E2E28307}" presName="parentText" presStyleLbl="node1" presStyleIdx="3" presStyleCnt="5">
        <dgm:presLayoutVars>
          <dgm:chMax val="0"/>
          <dgm:bulletEnabled val="1"/>
        </dgm:presLayoutVars>
      </dgm:prSet>
      <dgm:spPr/>
    </dgm:pt>
    <dgm:pt modelId="{A3E21A80-74E4-4A81-83AF-5745B614BF75}" type="pres">
      <dgm:prSet presAssocID="{FF243290-DEAB-4C17-874B-C065E2E28307}" presName="childText" presStyleLbl="revTx" presStyleIdx="3" presStyleCnt="5">
        <dgm:presLayoutVars>
          <dgm:bulletEnabled val="1"/>
        </dgm:presLayoutVars>
      </dgm:prSet>
      <dgm:spPr/>
    </dgm:pt>
    <dgm:pt modelId="{DC364DFD-47E5-46AE-8810-0A735A94EE43}" type="pres">
      <dgm:prSet presAssocID="{06C697B7-6FF9-4FA1-9E47-FEF7BCAA4C4D}" presName="parentText" presStyleLbl="node1" presStyleIdx="4" presStyleCnt="5">
        <dgm:presLayoutVars>
          <dgm:chMax val="0"/>
          <dgm:bulletEnabled val="1"/>
        </dgm:presLayoutVars>
      </dgm:prSet>
      <dgm:spPr/>
    </dgm:pt>
    <dgm:pt modelId="{BC8DF61E-5A40-44D8-93EC-91AC71335E0C}" type="pres">
      <dgm:prSet presAssocID="{06C697B7-6FF9-4FA1-9E47-FEF7BCAA4C4D}" presName="childText" presStyleLbl="revTx" presStyleIdx="4" presStyleCnt="5">
        <dgm:presLayoutVars>
          <dgm:bulletEnabled val="1"/>
        </dgm:presLayoutVars>
      </dgm:prSet>
      <dgm:spPr/>
    </dgm:pt>
  </dgm:ptLst>
  <dgm:cxnLst>
    <dgm:cxn modelId="{3FDB8369-89FE-46D6-896A-563FAC62A0A1}" type="presOf" srcId="{58BD54D1-35A4-4D3A-BB56-2350D2CA6852}" destId="{E508D7B2-4F4B-47DF-99C9-E9BC022FDB7B}" srcOrd="0" destOrd="0" presId="urn:microsoft.com/office/officeart/2005/8/layout/vList2"/>
    <dgm:cxn modelId="{AAF9C343-7F4E-482D-809F-547F32A65F5F}" type="presOf" srcId="{3CA89834-F432-4B0C-B313-D8A0AAD01074}" destId="{186DB286-3AE7-4B44-96A6-5C97A9CED5A0}" srcOrd="0" destOrd="0" presId="urn:microsoft.com/office/officeart/2005/8/layout/vList2"/>
    <dgm:cxn modelId="{D83CC983-82FE-4E7F-B3A3-E0D314842D38}" srcId="{31F4F002-53FC-4286-AE22-F648C834257D}" destId="{0821E7FC-C278-4F53-A910-C2B939E44E41}" srcOrd="0" destOrd="0" parTransId="{1E8BB469-7D47-423B-9AAE-C0819410CBC9}" sibTransId="{06738C34-E6F5-497B-A110-ABD680B1A9FB}"/>
    <dgm:cxn modelId="{DFB4C6AF-5162-4D58-BAE2-169229E6A796}" srcId="{0821E7FC-C278-4F53-A910-C2B939E44E41}" destId="{3CA89834-F432-4B0C-B313-D8A0AAD01074}" srcOrd="0" destOrd="0" parTransId="{DD7B6CDE-BAB2-4BA8-8B17-5DF199AF0ACF}" sibTransId="{7878DF6B-C9FC-4FF3-B70B-13399EC3E441}"/>
    <dgm:cxn modelId="{9E5C9A07-3D56-4EBF-B36A-498F04F8DB65}" srcId="{149777E3-4746-43DF-8816-AC3F8234DCC8}" destId="{DB7BD9AA-22A9-4F53-87F1-F172B376CB23}" srcOrd="0" destOrd="0" parTransId="{F29FAC37-7B92-4877-92FE-7FFFBBEA194C}" sibTransId="{A1ED5860-A484-4778-8156-87EE59EDCA12}"/>
    <dgm:cxn modelId="{E63D306E-D991-4BDE-9A27-3F32CB76C0AD}" type="presOf" srcId="{EB5CBA51-66BD-4E6B-B119-970B2D569B11}" destId="{3FC7D761-540B-4DF1-B328-FDD38BC5BDAC}" srcOrd="0" destOrd="0" presId="urn:microsoft.com/office/officeart/2005/8/layout/vList2"/>
    <dgm:cxn modelId="{1F851548-D730-428B-BADA-D4549864746B}" type="presOf" srcId="{06C697B7-6FF9-4FA1-9E47-FEF7BCAA4C4D}" destId="{DC364DFD-47E5-46AE-8810-0A735A94EE43}" srcOrd="0" destOrd="0" presId="urn:microsoft.com/office/officeart/2005/8/layout/vList2"/>
    <dgm:cxn modelId="{280E839F-C1EF-4543-ACD8-0EAD8A6F9324}" srcId="{31F4F002-53FC-4286-AE22-F648C834257D}" destId="{06C697B7-6FF9-4FA1-9E47-FEF7BCAA4C4D}" srcOrd="4" destOrd="0" parTransId="{6A542F12-FB19-4E67-AF4E-FBA6BEB35C50}" sibTransId="{B3E2E689-DB31-4F51-AD77-809AF3F709DF}"/>
    <dgm:cxn modelId="{616DC5F0-9706-4D4E-885E-333F90CFBE20}" srcId="{31F4F002-53FC-4286-AE22-F648C834257D}" destId="{149777E3-4746-43DF-8816-AC3F8234DCC8}" srcOrd="1" destOrd="0" parTransId="{F472F85E-DAF8-4172-9F4B-7599ACCF329F}" sibTransId="{4B0CA7FB-03E5-48DA-AE0F-5CE717FE8569}"/>
    <dgm:cxn modelId="{F1F45F03-1230-46A0-A325-40753DF0D06A}" type="presOf" srcId="{FF243290-DEAB-4C17-874B-C065E2E28307}" destId="{6E864951-9069-4D71-9A27-BB63AA25CACB}" srcOrd="0" destOrd="0" presId="urn:microsoft.com/office/officeart/2005/8/layout/vList2"/>
    <dgm:cxn modelId="{44D74717-EC5D-41FA-93C6-8A5A06B76435}" type="presOf" srcId="{149777E3-4746-43DF-8816-AC3F8234DCC8}" destId="{8EA1CD44-D7E4-4F48-8A0B-D8E765F2327B}" srcOrd="0" destOrd="0" presId="urn:microsoft.com/office/officeart/2005/8/layout/vList2"/>
    <dgm:cxn modelId="{0CC39B7E-A857-41D6-A7F4-003283ACB3BF}" type="presOf" srcId="{31F4F002-53FC-4286-AE22-F648C834257D}" destId="{E91AEA86-7CC2-4A0B-BFFA-947FCA78F3E1}" srcOrd="0" destOrd="0" presId="urn:microsoft.com/office/officeart/2005/8/layout/vList2"/>
    <dgm:cxn modelId="{9D9CACBA-4654-478F-A36B-CAF6B97484F1}" srcId="{31F4F002-53FC-4286-AE22-F648C834257D}" destId="{FF243290-DEAB-4C17-874B-C065E2E28307}" srcOrd="3" destOrd="0" parTransId="{2FDF243A-A878-47F1-B6C8-EE92D4BCB128}" sibTransId="{6605FA48-571A-410C-BF09-51FBA5B30811}"/>
    <dgm:cxn modelId="{E41B3D10-BB10-481A-956A-CA709CF049F4}" srcId="{58BD54D1-35A4-4D3A-BB56-2350D2CA6852}" destId="{EB5CBA51-66BD-4E6B-B119-970B2D569B11}" srcOrd="0" destOrd="0" parTransId="{35D27E5F-2AFC-49DD-83F7-23551111AFA0}" sibTransId="{C738BB44-67AC-4CF0-82DE-3DDB2E0F0A75}"/>
    <dgm:cxn modelId="{CB72AC22-FBBC-4B23-976F-1177CAD7BB2D}" type="presOf" srcId="{0821E7FC-C278-4F53-A910-C2B939E44E41}" destId="{D797334F-D52A-452B-B6FB-56B8914B6BDA}" srcOrd="0" destOrd="0" presId="urn:microsoft.com/office/officeart/2005/8/layout/vList2"/>
    <dgm:cxn modelId="{6035707A-F634-447C-9A67-70B52139FA4D}" type="presOf" srcId="{DB7BD9AA-22A9-4F53-87F1-F172B376CB23}" destId="{266C2F40-6008-4B91-BBE7-6A0E47DD36E3}" srcOrd="0" destOrd="0" presId="urn:microsoft.com/office/officeart/2005/8/layout/vList2"/>
    <dgm:cxn modelId="{69397A1B-AF1A-4F39-AA76-6875377924BF}" srcId="{06C697B7-6FF9-4FA1-9E47-FEF7BCAA4C4D}" destId="{BD59CD62-73F7-4555-8A62-469EEBE0DA58}" srcOrd="0" destOrd="0" parTransId="{97345D8B-0EB8-45A3-A756-24075040164B}" sibTransId="{150A1D65-86B8-4EAD-962F-D31A031E33BB}"/>
    <dgm:cxn modelId="{41EA8FF5-5725-48C5-88DD-7CDA8F26AA39}" srcId="{31F4F002-53FC-4286-AE22-F648C834257D}" destId="{58BD54D1-35A4-4D3A-BB56-2350D2CA6852}" srcOrd="2" destOrd="0" parTransId="{4D6453BA-2507-45FF-BA94-ED3CF99AD494}" sibTransId="{8123F422-0010-4FB4-8033-CF9722FDCC3E}"/>
    <dgm:cxn modelId="{9329C413-0310-4D35-B6C4-E82057FF682F}" type="presOf" srcId="{BD59CD62-73F7-4555-8A62-469EEBE0DA58}" destId="{BC8DF61E-5A40-44D8-93EC-91AC71335E0C}" srcOrd="0" destOrd="0" presId="urn:microsoft.com/office/officeart/2005/8/layout/vList2"/>
    <dgm:cxn modelId="{1858EF34-166C-43C0-AE88-22C71F953BA9}" srcId="{FF243290-DEAB-4C17-874B-C065E2E28307}" destId="{F6461B63-D05D-4FF2-8A38-FD6490605D0B}" srcOrd="0" destOrd="0" parTransId="{67C9A859-3369-486F-95E3-8FCABE2196E5}" sibTransId="{693D6F87-5270-4CDD-B6DB-C91F8A15744D}"/>
    <dgm:cxn modelId="{7E48D645-6B44-47B6-A382-C56110A05788}" type="presOf" srcId="{F6461B63-D05D-4FF2-8A38-FD6490605D0B}" destId="{A3E21A80-74E4-4A81-83AF-5745B614BF75}" srcOrd="0" destOrd="0" presId="urn:microsoft.com/office/officeart/2005/8/layout/vList2"/>
    <dgm:cxn modelId="{D64ED45B-938E-42A8-889C-D102E327571D}" type="presParOf" srcId="{E91AEA86-7CC2-4A0B-BFFA-947FCA78F3E1}" destId="{D797334F-D52A-452B-B6FB-56B8914B6BDA}" srcOrd="0" destOrd="0" presId="urn:microsoft.com/office/officeart/2005/8/layout/vList2"/>
    <dgm:cxn modelId="{EEB12847-A698-4D16-B448-39B46D6BBF58}" type="presParOf" srcId="{E91AEA86-7CC2-4A0B-BFFA-947FCA78F3E1}" destId="{186DB286-3AE7-4B44-96A6-5C97A9CED5A0}" srcOrd="1" destOrd="0" presId="urn:microsoft.com/office/officeart/2005/8/layout/vList2"/>
    <dgm:cxn modelId="{670320E7-6585-4977-A619-69AE57E031AA}" type="presParOf" srcId="{E91AEA86-7CC2-4A0B-BFFA-947FCA78F3E1}" destId="{8EA1CD44-D7E4-4F48-8A0B-D8E765F2327B}" srcOrd="2" destOrd="0" presId="urn:microsoft.com/office/officeart/2005/8/layout/vList2"/>
    <dgm:cxn modelId="{508ADB48-6662-40D8-92B8-A2A3DC4F223A}" type="presParOf" srcId="{E91AEA86-7CC2-4A0B-BFFA-947FCA78F3E1}" destId="{266C2F40-6008-4B91-BBE7-6A0E47DD36E3}" srcOrd="3" destOrd="0" presId="urn:microsoft.com/office/officeart/2005/8/layout/vList2"/>
    <dgm:cxn modelId="{D565CB37-13EC-4217-8F1C-42CE0DF43FC7}" type="presParOf" srcId="{E91AEA86-7CC2-4A0B-BFFA-947FCA78F3E1}" destId="{E508D7B2-4F4B-47DF-99C9-E9BC022FDB7B}" srcOrd="4" destOrd="0" presId="urn:microsoft.com/office/officeart/2005/8/layout/vList2"/>
    <dgm:cxn modelId="{69823297-5677-46BD-BD36-F786B80B7077}" type="presParOf" srcId="{E91AEA86-7CC2-4A0B-BFFA-947FCA78F3E1}" destId="{3FC7D761-540B-4DF1-B328-FDD38BC5BDAC}" srcOrd="5" destOrd="0" presId="urn:microsoft.com/office/officeart/2005/8/layout/vList2"/>
    <dgm:cxn modelId="{453EBEBA-6E28-4FD3-8A02-AF7A283242B2}" type="presParOf" srcId="{E91AEA86-7CC2-4A0B-BFFA-947FCA78F3E1}" destId="{6E864951-9069-4D71-9A27-BB63AA25CACB}" srcOrd="6" destOrd="0" presId="urn:microsoft.com/office/officeart/2005/8/layout/vList2"/>
    <dgm:cxn modelId="{387AFCE1-9AB6-4B39-875D-99C2D8A310E3}" type="presParOf" srcId="{E91AEA86-7CC2-4A0B-BFFA-947FCA78F3E1}" destId="{A3E21A80-74E4-4A81-83AF-5745B614BF75}" srcOrd="7" destOrd="0" presId="urn:microsoft.com/office/officeart/2005/8/layout/vList2"/>
    <dgm:cxn modelId="{6E03DC81-EE58-4FFB-B003-31DDFFAD073C}" type="presParOf" srcId="{E91AEA86-7CC2-4A0B-BFFA-947FCA78F3E1}" destId="{DC364DFD-47E5-46AE-8810-0A735A94EE43}" srcOrd="8" destOrd="0" presId="urn:microsoft.com/office/officeart/2005/8/layout/vList2"/>
    <dgm:cxn modelId="{4F2DC4E6-864C-48CA-947A-35DEC3DB043B}" type="presParOf" srcId="{E91AEA86-7CC2-4A0B-BFFA-947FCA78F3E1}" destId="{BC8DF61E-5A40-44D8-93EC-91AC71335E0C}"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83598B-9341-4A7C-891A-10871D54D89A}"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5E91B07F-CD4C-4B73-90E2-58663939D946}">
      <dgm:prSet phldrT="[Text]"/>
      <dgm:spPr>
        <a:solidFill>
          <a:schemeClr val="accent6">
            <a:lumMod val="50000"/>
          </a:schemeClr>
        </a:solidFill>
      </dgm:spPr>
      <dgm:t>
        <a:bodyPr/>
        <a:lstStyle/>
        <a:p>
          <a:r>
            <a:rPr lang="en-US" dirty="0"/>
            <a:t>Choice Counselors can provide information on:</a:t>
          </a:r>
        </a:p>
      </dgm:t>
    </dgm:pt>
    <dgm:pt modelId="{9874ED2D-3B5A-4563-844B-707FEF4F6DF0}" type="parTrans" cxnId="{2224CDCB-5C4F-47A0-8DED-D814253A908E}">
      <dgm:prSet/>
      <dgm:spPr/>
      <dgm:t>
        <a:bodyPr/>
        <a:lstStyle/>
        <a:p>
          <a:endParaRPr lang="en-US"/>
        </a:p>
      </dgm:t>
    </dgm:pt>
    <dgm:pt modelId="{16E6989C-C582-4CB0-AF45-4EEDDBA6E099}" type="sibTrans" cxnId="{2224CDCB-5C4F-47A0-8DED-D814253A908E}">
      <dgm:prSet/>
      <dgm:spPr/>
      <dgm:t>
        <a:bodyPr/>
        <a:lstStyle/>
        <a:p>
          <a:endParaRPr lang="en-US"/>
        </a:p>
      </dgm:t>
    </dgm:pt>
    <dgm:pt modelId="{3042270B-E0BE-4FCF-8CAB-10831DD93AAF}">
      <dgm:prSet phldrT="[Text]"/>
      <dgm:spPr>
        <a:solidFill>
          <a:schemeClr val="accent6">
            <a:lumMod val="50000"/>
          </a:schemeClr>
        </a:solidFill>
      </dgm:spPr>
      <dgm:t>
        <a:bodyPr/>
        <a:lstStyle/>
        <a:p>
          <a:r>
            <a:rPr lang="en-US" dirty="0"/>
            <a:t>Heritage Health</a:t>
          </a:r>
        </a:p>
      </dgm:t>
    </dgm:pt>
    <dgm:pt modelId="{F172E94A-4903-4FD4-A259-23959755FCF3}" type="parTrans" cxnId="{ACA6517B-DABD-42FC-9994-05213FC18C1D}">
      <dgm:prSet/>
      <dgm:spPr/>
      <dgm:t>
        <a:bodyPr/>
        <a:lstStyle/>
        <a:p>
          <a:endParaRPr lang="en-US"/>
        </a:p>
      </dgm:t>
    </dgm:pt>
    <dgm:pt modelId="{7B92AEC4-21C4-4549-815D-F170FEFE7972}" type="sibTrans" cxnId="{ACA6517B-DABD-42FC-9994-05213FC18C1D}">
      <dgm:prSet/>
      <dgm:spPr/>
      <dgm:t>
        <a:bodyPr/>
        <a:lstStyle/>
        <a:p>
          <a:endParaRPr lang="en-US"/>
        </a:p>
      </dgm:t>
    </dgm:pt>
    <dgm:pt modelId="{EA8A872E-0D82-449B-AAE3-9F8BBA44ED07}">
      <dgm:prSet phldrT="[Text]"/>
      <dgm:spPr>
        <a:solidFill>
          <a:schemeClr val="accent6">
            <a:lumMod val="50000"/>
          </a:schemeClr>
        </a:solidFill>
      </dgm:spPr>
      <dgm:t>
        <a:bodyPr/>
        <a:lstStyle/>
        <a:p>
          <a:r>
            <a:rPr lang="en-US" dirty="0"/>
            <a:t>Value-Added Services</a:t>
          </a:r>
        </a:p>
      </dgm:t>
    </dgm:pt>
    <dgm:pt modelId="{CFFD1214-7749-4469-A7F8-5277A3950B55}" type="parTrans" cxnId="{DF57BFA3-3531-44EE-A8BA-3095FDE442EC}">
      <dgm:prSet/>
      <dgm:spPr/>
      <dgm:t>
        <a:bodyPr/>
        <a:lstStyle/>
        <a:p>
          <a:endParaRPr lang="en-US"/>
        </a:p>
      </dgm:t>
    </dgm:pt>
    <dgm:pt modelId="{5B9334C6-58D5-4C34-B462-E6C3BFC3AA07}" type="sibTrans" cxnId="{DF57BFA3-3531-44EE-A8BA-3095FDE442EC}">
      <dgm:prSet/>
      <dgm:spPr/>
      <dgm:t>
        <a:bodyPr/>
        <a:lstStyle/>
        <a:p>
          <a:endParaRPr lang="en-US"/>
        </a:p>
      </dgm:t>
    </dgm:pt>
    <dgm:pt modelId="{1646F857-36AF-4D8D-A372-743607E3514B}">
      <dgm:prSet phldrT="[Text]"/>
      <dgm:spPr>
        <a:solidFill>
          <a:schemeClr val="accent6">
            <a:lumMod val="50000"/>
          </a:schemeClr>
        </a:solidFill>
      </dgm:spPr>
      <dgm:t>
        <a:bodyPr/>
        <a:lstStyle/>
        <a:p>
          <a:r>
            <a:rPr lang="en-US" dirty="0"/>
            <a:t>Website Tools</a:t>
          </a:r>
        </a:p>
      </dgm:t>
    </dgm:pt>
    <dgm:pt modelId="{A465A5F5-44EA-40B8-A8E6-9C0CBC4CC896}" type="parTrans" cxnId="{926BB0C6-BB05-4924-B8E8-87D6700A8A63}">
      <dgm:prSet/>
      <dgm:spPr/>
      <dgm:t>
        <a:bodyPr/>
        <a:lstStyle/>
        <a:p>
          <a:endParaRPr lang="en-US"/>
        </a:p>
      </dgm:t>
    </dgm:pt>
    <dgm:pt modelId="{9B46D722-2B67-426A-8B22-8490F0C2BDBA}" type="sibTrans" cxnId="{926BB0C6-BB05-4924-B8E8-87D6700A8A63}">
      <dgm:prSet/>
      <dgm:spPr/>
      <dgm:t>
        <a:bodyPr/>
        <a:lstStyle/>
        <a:p>
          <a:endParaRPr lang="en-US"/>
        </a:p>
      </dgm:t>
    </dgm:pt>
    <dgm:pt modelId="{18F62670-F15F-4486-B714-C8891F910F15}">
      <dgm:prSet phldrT="[Text]"/>
      <dgm:spPr>
        <a:solidFill>
          <a:schemeClr val="accent6">
            <a:lumMod val="50000"/>
          </a:schemeClr>
        </a:solidFill>
      </dgm:spPr>
      <dgm:t>
        <a:bodyPr/>
        <a:lstStyle/>
        <a:p>
          <a:r>
            <a:rPr lang="en-US" dirty="0"/>
            <a:t>Enrollment Timelines</a:t>
          </a:r>
        </a:p>
      </dgm:t>
    </dgm:pt>
    <dgm:pt modelId="{5D81553D-E28A-4A9D-94C1-2964308B3A24}" type="parTrans" cxnId="{727E37FC-B382-4AB9-8E88-D897B3DD9187}">
      <dgm:prSet/>
      <dgm:spPr/>
      <dgm:t>
        <a:bodyPr/>
        <a:lstStyle/>
        <a:p>
          <a:endParaRPr lang="en-US"/>
        </a:p>
      </dgm:t>
    </dgm:pt>
    <dgm:pt modelId="{3215BD27-ED91-48D5-AD1D-EBBCCF2B0589}" type="sibTrans" cxnId="{727E37FC-B382-4AB9-8E88-D897B3DD9187}">
      <dgm:prSet/>
      <dgm:spPr/>
      <dgm:t>
        <a:bodyPr/>
        <a:lstStyle/>
        <a:p>
          <a:endParaRPr lang="en-US"/>
        </a:p>
      </dgm:t>
    </dgm:pt>
    <dgm:pt modelId="{77EA9D4D-5A5F-4C21-AF39-0F01BB8A72E6}">
      <dgm:prSet phldrT="[Text]"/>
      <dgm:spPr>
        <a:solidFill>
          <a:schemeClr val="accent6">
            <a:lumMod val="50000"/>
          </a:schemeClr>
        </a:solidFill>
      </dgm:spPr>
      <dgm:t>
        <a:bodyPr/>
        <a:lstStyle/>
        <a:p>
          <a:r>
            <a:rPr lang="en-US" dirty="0"/>
            <a:t>Health Plan Choices</a:t>
          </a:r>
        </a:p>
      </dgm:t>
    </dgm:pt>
    <dgm:pt modelId="{CD0D040C-5364-46DA-8BB0-765FA8B055D6}" type="parTrans" cxnId="{1D701F00-2EC3-4DBE-9926-F01EE059A02A}">
      <dgm:prSet/>
      <dgm:spPr/>
      <dgm:t>
        <a:bodyPr/>
        <a:lstStyle/>
        <a:p>
          <a:endParaRPr lang="en-US"/>
        </a:p>
      </dgm:t>
    </dgm:pt>
    <dgm:pt modelId="{556A5BCB-BF53-40F3-BFE7-1489C2C28853}" type="sibTrans" cxnId="{1D701F00-2EC3-4DBE-9926-F01EE059A02A}">
      <dgm:prSet/>
      <dgm:spPr/>
      <dgm:t>
        <a:bodyPr/>
        <a:lstStyle/>
        <a:p>
          <a:endParaRPr lang="en-US"/>
        </a:p>
      </dgm:t>
    </dgm:pt>
    <dgm:pt modelId="{9CA61A65-3253-4820-A91C-C460A41102CD}" type="pres">
      <dgm:prSet presAssocID="{5F83598B-9341-4A7C-891A-10871D54D89A}" presName="linear" presStyleCnt="0">
        <dgm:presLayoutVars>
          <dgm:dir/>
          <dgm:resizeHandles val="exact"/>
        </dgm:presLayoutVars>
      </dgm:prSet>
      <dgm:spPr/>
    </dgm:pt>
    <dgm:pt modelId="{190F03A1-4ADD-4374-9E04-D3B60BC55EC9}" type="pres">
      <dgm:prSet presAssocID="{5E91B07F-CD4C-4B73-90E2-58663939D946}" presName="comp" presStyleCnt="0"/>
      <dgm:spPr/>
    </dgm:pt>
    <dgm:pt modelId="{0B5FDB47-EFA4-42FC-A764-3555D4F8E3D4}" type="pres">
      <dgm:prSet presAssocID="{5E91B07F-CD4C-4B73-90E2-58663939D946}" presName="box" presStyleLbl="node1" presStyleIdx="0" presStyleCnt="1"/>
      <dgm:spPr/>
    </dgm:pt>
    <dgm:pt modelId="{A23D39F9-C140-472A-AB32-7DB6F6E25636}" type="pres">
      <dgm:prSet presAssocID="{5E91B07F-CD4C-4B73-90E2-58663939D946}" presName="img" presStyleLbl="fgImgPlace1" presStyleIdx="0" presStyleCnt="1"/>
      <dgm:spPr>
        <a:blipFill>
          <a:blip xmlns:r="http://schemas.openxmlformats.org/officeDocument/2006/relationships" r:embed="rId1"/>
          <a:srcRect/>
          <a:stretch>
            <a:fillRect l="-13000" r="-13000"/>
          </a:stretch>
        </a:blipFill>
      </dgm:spPr>
    </dgm:pt>
    <dgm:pt modelId="{B552723D-74DE-49B8-A51D-DED097CA2664}" type="pres">
      <dgm:prSet presAssocID="{5E91B07F-CD4C-4B73-90E2-58663939D946}" presName="text" presStyleLbl="node1" presStyleIdx="0" presStyleCnt="1">
        <dgm:presLayoutVars>
          <dgm:bulletEnabled val="1"/>
        </dgm:presLayoutVars>
      </dgm:prSet>
      <dgm:spPr/>
    </dgm:pt>
  </dgm:ptLst>
  <dgm:cxnLst>
    <dgm:cxn modelId="{A2B08150-09FD-4B51-8D4E-4465BFBBE18E}" type="presOf" srcId="{EA8A872E-0D82-449B-AAE3-9F8BBA44ED07}" destId="{B552723D-74DE-49B8-A51D-DED097CA2664}" srcOrd="1" destOrd="3" presId="urn:microsoft.com/office/officeart/2005/8/layout/vList4"/>
    <dgm:cxn modelId="{2224CDCB-5C4F-47A0-8DED-D814253A908E}" srcId="{5F83598B-9341-4A7C-891A-10871D54D89A}" destId="{5E91B07F-CD4C-4B73-90E2-58663939D946}" srcOrd="0" destOrd="0" parTransId="{9874ED2D-3B5A-4563-844B-707FEF4F6DF0}" sibTransId="{16E6989C-C582-4CB0-AF45-4EEDDBA6E099}"/>
    <dgm:cxn modelId="{926BB0C6-BB05-4924-B8E8-87D6700A8A63}" srcId="{5E91B07F-CD4C-4B73-90E2-58663939D946}" destId="{1646F857-36AF-4D8D-A372-743607E3514B}" srcOrd="4" destOrd="0" parTransId="{A465A5F5-44EA-40B8-A8E6-9C0CBC4CC896}" sibTransId="{9B46D722-2B67-426A-8B22-8490F0C2BDBA}"/>
    <dgm:cxn modelId="{7A37A23A-526E-4FEE-845A-9EA9C9DDD245}" type="presOf" srcId="{3042270B-E0BE-4FCF-8CAB-10831DD93AAF}" destId="{B552723D-74DE-49B8-A51D-DED097CA2664}" srcOrd="1" destOrd="1" presId="urn:microsoft.com/office/officeart/2005/8/layout/vList4"/>
    <dgm:cxn modelId="{748F3023-69E3-48D1-875F-CDE7BC8E9FC2}" type="presOf" srcId="{18F62670-F15F-4486-B714-C8891F910F15}" destId="{0B5FDB47-EFA4-42FC-A764-3555D4F8E3D4}" srcOrd="0" destOrd="4" presId="urn:microsoft.com/office/officeart/2005/8/layout/vList4"/>
    <dgm:cxn modelId="{51DF994D-3DE5-46A0-8E61-75AF13AAED08}" type="presOf" srcId="{1646F857-36AF-4D8D-A372-743607E3514B}" destId="{0B5FDB47-EFA4-42FC-A764-3555D4F8E3D4}" srcOrd="0" destOrd="5" presId="urn:microsoft.com/office/officeart/2005/8/layout/vList4"/>
    <dgm:cxn modelId="{A8BB033E-CE78-49A4-8FDF-1E4B1CB0A951}" type="presOf" srcId="{3042270B-E0BE-4FCF-8CAB-10831DD93AAF}" destId="{0B5FDB47-EFA4-42FC-A764-3555D4F8E3D4}" srcOrd="0" destOrd="1" presId="urn:microsoft.com/office/officeart/2005/8/layout/vList4"/>
    <dgm:cxn modelId="{DF57BFA3-3531-44EE-A8BA-3095FDE442EC}" srcId="{5E91B07F-CD4C-4B73-90E2-58663939D946}" destId="{EA8A872E-0D82-449B-AAE3-9F8BBA44ED07}" srcOrd="2" destOrd="0" parTransId="{CFFD1214-7749-4469-A7F8-5277A3950B55}" sibTransId="{5B9334C6-58D5-4C34-B462-E6C3BFC3AA07}"/>
    <dgm:cxn modelId="{C18FFCA5-24F2-4C87-A269-022A20839484}" type="presOf" srcId="{18F62670-F15F-4486-B714-C8891F910F15}" destId="{B552723D-74DE-49B8-A51D-DED097CA2664}" srcOrd="1" destOrd="4" presId="urn:microsoft.com/office/officeart/2005/8/layout/vList4"/>
    <dgm:cxn modelId="{ACA6517B-DABD-42FC-9994-05213FC18C1D}" srcId="{5E91B07F-CD4C-4B73-90E2-58663939D946}" destId="{3042270B-E0BE-4FCF-8CAB-10831DD93AAF}" srcOrd="0" destOrd="0" parTransId="{F172E94A-4903-4FD4-A259-23959755FCF3}" sibTransId="{7B92AEC4-21C4-4549-815D-F170FEFE7972}"/>
    <dgm:cxn modelId="{1D701F00-2EC3-4DBE-9926-F01EE059A02A}" srcId="{5E91B07F-CD4C-4B73-90E2-58663939D946}" destId="{77EA9D4D-5A5F-4C21-AF39-0F01BB8A72E6}" srcOrd="1" destOrd="0" parTransId="{CD0D040C-5364-46DA-8BB0-765FA8B055D6}" sibTransId="{556A5BCB-BF53-40F3-BFE7-1489C2C28853}"/>
    <dgm:cxn modelId="{75CBF1F6-9095-41F3-BD77-1E74218C3EF8}" type="presOf" srcId="{5F83598B-9341-4A7C-891A-10871D54D89A}" destId="{9CA61A65-3253-4820-A91C-C460A41102CD}" srcOrd="0" destOrd="0" presId="urn:microsoft.com/office/officeart/2005/8/layout/vList4"/>
    <dgm:cxn modelId="{78877E0D-12BD-4757-8144-CCB7D404722C}" type="presOf" srcId="{5E91B07F-CD4C-4B73-90E2-58663939D946}" destId="{0B5FDB47-EFA4-42FC-A764-3555D4F8E3D4}" srcOrd="0" destOrd="0" presId="urn:microsoft.com/office/officeart/2005/8/layout/vList4"/>
    <dgm:cxn modelId="{654D9B44-1609-49B1-B40F-FCCDF255CD9F}" type="presOf" srcId="{5E91B07F-CD4C-4B73-90E2-58663939D946}" destId="{B552723D-74DE-49B8-A51D-DED097CA2664}" srcOrd="1" destOrd="0" presId="urn:microsoft.com/office/officeart/2005/8/layout/vList4"/>
    <dgm:cxn modelId="{116E0884-C0AC-4AE0-AE6C-8C62481855C0}" type="presOf" srcId="{77EA9D4D-5A5F-4C21-AF39-0F01BB8A72E6}" destId="{B552723D-74DE-49B8-A51D-DED097CA2664}" srcOrd="1" destOrd="2" presId="urn:microsoft.com/office/officeart/2005/8/layout/vList4"/>
    <dgm:cxn modelId="{F86C09B8-C26D-4C8A-8314-85C0E11AD5A9}" type="presOf" srcId="{77EA9D4D-5A5F-4C21-AF39-0F01BB8A72E6}" destId="{0B5FDB47-EFA4-42FC-A764-3555D4F8E3D4}" srcOrd="0" destOrd="2" presId="urn:microsoft.com/office/officeart/2005/8/layout/vList4"/>
    <dgm:cxn modelId="{C3E8576E-292C-40E5-AD62-17B198EA33AA}" type="presOf" srcId="{EA8A872E-0D82-449B-AAE3-9F8BBA44ED07}" destId="{0B5FDB47-EFA4-42FC-A764-3555D4F8E3D4}" srcOrd="0" destOrd="3" presId="urn:microsoft.com/office/officeart/2005/8/layout/vList4"/>
    <dgm:cxn modelId="{727E37FC-B382-4AB9-8E88-D897B3DD9187}" srcId="{5E91B07F-CD4C-4B73-90E2-58663939D946}" destId="{18F62670-F15F-4486-B714-C8891F910F15}" srcOrd="3" destOrd="0" parTransId="{5D81553D-E28A-4A9D-94C1-2964308B3A24}" sibTransId="{3215BD27-ED91-48D5-AD1D-EBBCCF2B0589}"/>
    <dgm:cxn modelId="{108C8357-ADA2-484C-A127-1C1EE72CFA3A}" type="presOf" srcId="{1646F857-36AF-4D8D-A372-743607E3514B}" destId="{B552723D-74DE-49B8-A51D-DED097CA2664}" srcOrd="1" destOrd="5" presId="urn:microsoft.com/office/officeart/2005/8/layout/vList4"/>
    <dgm:cxn modelId="{78171691-2FE6-4941-A738-5519AC240699}" type="presParOf" srcId="{9CA61A65-3253-4820-A91C-C460A41102CD}" destId="{190F03A1-4ADD-4374-9E04-D3B60BC55EC9}" srcOrd="0" destOrd="0" presId="urn:microsoft.com/office/officeart/2005/8/layout/vList4"/>
    <dgm:cxn modelId="{08B75C22-C3C3-428D-8590-A6F7BA54AC8A}" type="presParOf" srcId="{190F03A1-4ADD-4374-9E04-D3B60BC55EC9}" destId="{0B5FDB47-EFA4-42FC-A764-3555D4F8E3D4}" srcOrd="0" destOrd="0" presId="urn:microsoft.com/office/officeart/2005/8/layout/vList4"/>
    <dgm:cxn modelId="{CA348039-F79D-4848-BC01-01F387EFE3F8}" type="presParOf" srcId="{190F03A1-4ADD-4374-9E04-D3B60BC55EC9}" destId="{A23D39F9-C140-472A-AB32-7DB6F6E25636}" srcOrd="1" destOrd="0" presId="urn:microsoft.com/office/officeart/2005/8/layout/vList4"/>
    <dgm:cxn modelId="{056E8479-E538-4A20-8B44-EBCECD4DABF8}" type="presParOf" srcId="{190F03A1-4ADD-4374-9E04-D3B60BC55EC9}" destId="{B552723D-74DE-49B8-A51D-DED097CA2664}" srcOrd="2" destOrd="0" presId="urn:microsoft.com/office/officeart/2005/8/layout/vList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BBE740-DA03-415D-ACA4-E73A7AA488C3}"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en-US"/>
        </a:p>
      </dgm:t>
    </dgm:pt>
    <dgm:pt modelId="{95BCCD30-7549-410B-9582-2C622466BB44}">
      <dgm:prSet phldrT="[Text]"/>
      <dgm:spPr>
        <a:solidFill>
          <a:schemeClr val="accent6">
            <a:lumMod val="50000"/>
          </a:schemeClr>
        </a:solidFill>
      </dgm:spPr>
      <dgm:t>
        <a:bodyPr/>
        <a:lstStyle/>
        <a:p>
          <a:r>
            <a:rPr lang="en-US" dirty="0"/>
            <a:t>Outreach and Education</a:t>
          </a:r>
        </a:p>
      </dgm:t>
    </dgm:pt>
    <dgm:pt modelId="{A149F5E9-146C-494E-B600-FA0E273F9E1D}" type="parTrans" cxnId="{B8E94C88-797E-47BC-A4A6-F9E934C31264}">
      <dgm:prSet/>
      <dgm:spPr/>
      <dgm:t>
        <a:bodyPr/>
        <a:lstStyle/>
        <a:p>
          <a:endParaRPr lang="en-US"/>
        </a:p>
      </dgm:t>
    </dgm:pt>
    <dgm:pt modelId="{16D915C1-A67C-4F42-B14C-DAC66E82B199}" type="sibTrans" cxnId="{B8E94C88-797E-47BC-A4A6-F9E934C31264}">
      <dgm:prSet/>
      <dgm:spPr/>
      <dgm:t>
        <a:bodyPr/>
        <a:lstStyle/>
        <a:p>
          <a:endParaRPr lang="en-US"/>
        </a:p>
      </dgm:t>
    </dgm:pt>
    <dgm:pt modelId="{1CBCF1FE-1A53-4D71-AA26-01DBA5CDA5E1}">
      <dgm:prSet phldrT="[Text]"/>
      <dgm:spPr>
        <a:solidFill>
          <a:schemeClr val="accent6">
            <a:lumMod val="50000"/>
          </a:schemeClr>
        </a:solidFill>
      </dgm:spPr>
      <dgm:t>
        <a:bodyPr/>
        <a:lstStyle/>
        <a:p>
          <a:r>
            <a:rPr lang="en-US" dirty="0"/>
            <a:t>Outbound and Inbound Calls</a:t>
          </a:r>
        </a:p>
      </dgm:t>
    </dgm:pt>
    <dgm:pt modelId="{41157ABD-1BC3-45D9-9522-B71B5849336E}" type="parTrans" cxnId="{64CB62A3-DBB4-4B1B-8CFE-030BE487C0BF}">
      <dgm:prSet/>
      <dgm:spPr/>
      <dgm:t>
        <a:bodyPr/>
        <a:lstStyle/>
        <a:p>
          <a:endParaRPr lang="en-US"/>
        </a:p>
      </dgm:t>
    </dgm:pt>
    <dgm:pt modelId="{7970BEA8-3459-45EF-B645-6C9D0AF75660}" type="sibTrans" cxnId="{64CB62A3-DBB4-4B1B-8CFE-030BE487C0BF}">
      <dgm:prSet/>
      <dgm:spPr/>
      <dgm:t>
        <a:bodyPr/>
        <a:lstStyle/>
        <a:p>
          <a:endParaRPr lang="en-US"/>
        </a:p>
      </dgm:t>
    </dgm:pt>
    <dgm:pt modelId="{59F4092F-BFE9-4917-B9A2-D3D1A8DD497D}">
      <dgm:prSet phldrT="[Text]"/>
      <dgm:spPr>
        <a:solidFill>
          <a:schemeClr val="accent6">
            <a:lumMod val="50000"/>
          </a:schemeClr>
        </a:solidFill>
      </dgm:spPr>
      <dgm:t>
        <a:bodyPr/>
        <a:lstStyle/>
        <a:p>
          <a:r>
            <a:rPr lang="en-US" dirty="0"/>
            <a:t>Group Presentations to Stakeholders</a:t>
          </a:r>
        </a:p>
      </dgm:t>
    </dgm:pt>
    <dgm:pt modelId="{00063D1D-2BE0-4558-BC57-8F9A77051620}" type="parTrans" cxnId="{FA97DD76-026F-4DCB-A37F-9F9FECA39F7B}">
      <dgm:prSet/>
      <dgm:spPr/>
      <dgm:t>
        <a:bodyPr/>
        <a:lstStyle/>
        <a:p>
          <a:endParaRPr lang="en-US"/>
        </a:p>
      </dgm:t>
    </dgm:pt>
    <dgm:pt modelId="{C6A8FA53-7D40-4BCF-941B-8FBF25AFE805}" type="sibTrans" cxnId="{FA97DD76-026F-4DCB-A37F-9F9FECA39F7B}">
      <dgm:prSet/>
      <dgm:spPr/>
      <dgm:t>
        <a:bodyPr/>
        <a:lstStyle/>
        <a:p>
          <a:endParaRPr lang="en-US"/>
        </a:p>
      </dgm:t>
    </dgm:pt>
    <dgm:pt modelId="{59088F43-EC59-4DE5-BD1A-7D055C4085E3}">
      <dgm:prSet phldrT="[Text]"/>
      <dgm:spPr>
        <a:solidFill>
          <a:schemeClr val="accent6">
            <a:lumMod val="50000"/>
          </a:schemeClr>
        </a:solidFill>
      </dgm:spPr>
      <dgm:t>
        <a:bodyPr/>
        <a:lstStyle/>
        <a:p>
          <a:r>
            <a:rPr lang="en-US" dirty="0"/>
            <a:t>Partnership Development and Referrals</a:t>
          </a:r>
        </a:p>
      </dgm:t>
    </dgm:pt>
    <dgm:pt modelId="{F3DF8DDA-227A-4EEC-BB54-8FDC886582C8}" type="parTrans" cxnId="{21E06DB0-C09D-415D-A388-7DED1A8A7CEA}">
      <dgm:prSet/>
      <dgm:spPr/>
      <dgm:t>
        <a:bodyPr/>
        <a:lstStyle/>
        <a:p>
          <a:endParaRPr lang="en-US"/>
        </a:p>
      </dgm:t>
    </dgm:pt>
    <dgm:pt modelId="{3D3AAD69-A069-4388-8218-4488A0AF058A}" type="sibTrans" cxnId="{21E06DB0-C09D-415D-A388-7DED1A8A7CEA}">
      <dgm:prSet/>
      <dgm:spPr/>
      <dgm:t>
        <a:bodyPr/>
        <a:lstStyle/>
        <a:p>
          <a:endParaRPr lang="en-US"/>
        </a:p>
      </dgm:t>
    </dgm:pt>
    <dgm:pt modelId="{6BA52ADC-3704-4D22-A40F-4E3E93C13CAC}">
      <dgm:prSet phldrT="[Text]"/>
      <dgm:spPr>
        <a:solidFill>
          <a:schemeClr val="accent6">
            <a:lumMod val="50000"/>
          </a:schemeClr>
        </a:solidFill>
      </dgm:spPr>
      <dgm:t>
        <a:bodyPr/>
        <a:lstStyle/>
        <a:p>
          <a:r>
            <a:rPr lang="en-US" dirty="0"/>
            <a:t>Group Presentations to Providers and Staff</a:t>
          </a:r>
        </a:p>
      </dgm:t>
    </dgm:pt>
    <dgm:pt modelId="{E0167ADA-CA60-4E53-927D-9533AF2C0583}" type="parTrans" cxnId="{A7113788-0DA8-4970-BB41-6CCF44230631}">
      <dgm:prSet/>
      <dgm:spPr/>
      <dgm:t>
        <a:bodyPr/>
        <a:lstStyle/>
        <a:p>
          <a:endParaRPr lang="en-US"/>
        </a:p>
      </dgm:t>
    </dgm:pt>
    <dgm:pt modelId="{33259801-FC93-4F8A-A257-039556BF8DAA}" type="sibTrans" cxnId="{A7113788-0DA8-4970-BB41-6CCF44230631}">
      <dgm:prSet/>
      <dgm:spPr/>
      <dgm:t>
        <a:bodyPr/>
        <a:lstStyle/>
        <a:p>
          <a:endParaRPr lang="en-US"/>
        </a:p>
      </dgm:t>
    </dgm:pt>
    <dgm:pt modelId="{9D479923-F7C6-4F35-AC3D-36454E48276F}" type="pres">
      <dgm:prSet presAssocID="{16BBE740-DA03-415D-ACA4-E73A7AA488C3}" presName="layout" presStyleCnt="0">
        <dgm:presLayoutVars>
          <dgm:chMax/>
          <dgm:chPref/>
          <dgm:dir/>
          <dgm:animOne val="branch"/>
          <dgm:animLvl val="lvl"/>
          <dgm:resizeHandles/>
        </dgm:presLayoutVars>
      </dgm:prSet>
      <dgm:spPr/>
    </dgm:pt>
    <dgm:pt modelId="{02ED61E8-086E-420D-AC90-75CC3C06F508}" type="pres">
      <dgm:prSet presAssocID="{95BCCD30-7549-410B-9582-2C622466BB44}" presName="root" presStyleCnt="0">
        <dgm:presLayoutVars>
          <dgm:chMax/>
          <dgm:chPref val="4"/>
        </dgm:presLayoutVars>
      </dgm:prSet>
      <dgm:spPr/>
    </dgm:pt>
    <dgm:pt modelId="{989918AF-6569-4734-A5D9-F402B14AAB51}" type="pres">
      <dgm:prSet presAssocID="{95BCCD30-7549-410B-9582-2C622466BB44}" presName="rootComposite" presStyleCnt="0">
        <dgm:presLayoutVars/>
      </dgm:prSet>
      <dgm:spPr/>
    </dgm:pt>
    <dgm:pt modelId="{6D2B2C42-87F8-4436-B473-FE1FB4FF2EED}" type="pres">
      <dgm:prSet presAssocID="{95BCCD30-7549-410B-9582-2C622466BB44}" presName="rootText" presStyleLbl="node0" presStyleIdx="0" presStyleCnt="1">
        <dgm:presLayoutVars>
          <dgm:chMax/>
          <dgm:chPref val="4"/>
        </dgm:presLayoutVars>
      </dgm:prSet>
      <dgm:spPr/>
    </dgm:pt>
    <dgm:pt modelId="{BD070F52-DFFD-486F-B0B9-9C36328809AA}" type="pres">
      <dgm:prSet presAssocID="{95BCCD30-7549-410B-9582-2C622466BB44}" presName="childShape" presStyleCnt="0">
        <dgm:presLayoutVars>
          <dgm:chMax val="0"/>
          <dgm:chPref val="0"/>
        </dgm:presLayoutVars>
      </dgm:prSet>
      <dgm:spPr/>
    </dgm:pt>
    <dgm:pt modelId="{30DE19D6-C2B5-4F24-A2F0-249626F07EDD}" type="pres">
      <dgm:prSet presAssocID="{1CBCF1FE-1A53-4D71-AA26-01DBA5CDA5E1}" presName="childComposite" presStyleCnt="0">
        <dgm:presLayoutVars>
          <dgm:chMax val="0"/>
          <dgm:chPref val="0"/>
        </dgm:presLayoutVars>
      </dgm:prSet>
      <dgm:spPr/>
    </dgm:pt>
    <dgm:pt modelId="{A6080BD6-A887-41EA-A71B-BDA70DEE0ECE}" type="pres">
      <dgm:prSet presAssocID="{1CBCF1FE-1A53-4D71-AA26-01DBA5CDA5E1}" presName="Image" presStyleLbl="node1" presStyleIdx="0" presStyleCnt="4" custScaleX="228295"/>
      <dgm:spPr>
        <a:blipFill>
          <a:blip xmlns:r="http://schemas.openxmlformats.org/officeDocument/2006/relationships" r:embed="rId1"/>
          <a:srcRect/>
          <a:stretch>
            <a:fillRect t="-26000" b="-26000"/>
          </a:stretch>
        </a:blipFill>
      </dgm:spPr>
    </dgm:pt>
    <dgm:pt modelId="{9649B9E1-0AC2-472A-970C-0F40B01B43EA}" type="pres">
      <dgm:prSet presAssocID="{1CBCF1FE-1A53-4D71-AA26-01DBA5CDA5E1}" presName="childText" presStyleLbl="lnNode1" presStyleIdx="0" presStyleCnt="4" custScaleX="69589">
        <dgm:presLayoutVars>
          <dgm:chMax val="0"/>
          <dgm:chPref val="0"/>
          <dgm:bulletEnabled val="1"/>
        </dgm:presLayoutVars>
      </dgm:prSet>
      <dgm:spPr/>
    </dgm:pt>
    <dgm:pt modelId="{705B379C-1E19-4F18-B66C-EF7D1BD59D31}" type="pres">
      <dgm:prSet presAssocID="{59F4092F-BFE9-4917-B9A2-D3D1A8DD497D}" presName="childComposite" presStyleCnt="0">
        <dgm:presLayoutVars>
          <dgm:chMax val="0"/>
          <dgm:chPref val="0"/>
        </dgm:presLayoutVars>
      </dgm:prSet>
      <dgm:spPr/>
    </dgm:pt>
    <dgm:pt modelId="{5A6C373B-41FC-4004-B4D6-478A977483F8}" type="pres">
      <dgm:prSet presAssocID="{59F4092F-BFE9-4917-B9A2-D3D1A8DD497D}" presName="Image" presStyleLbl="node1" presStyleIdx="1" presStyleCnt="4" custScaleX="228295"/>
      <dgm:spPr>
        <a:blipFill>
          <a:blip xmlns:r="http://schemas.openxmlformats.org/officeDocument/2006/relationships" r:embed="rId2"/>
          <a:srcRect/>
          <a:stretch>
            <a:fillRect t="-26000" b="-26000"/>
          </a:stretch>
        </a:blipFill>
      </dgm:spPr>
    </dgm:pt>
    <dgm:pt modelId="{AA730CBC-0812-409F-BF49-B72B9382DFCB}" type="pres">
      <dgm:prSet presAssocID="{59F4092F-BFE9-4917-B9A2-D3D1A8DD497D}" presName="childText" presStyleLbl="lnNode1" presStyleIdx="1" presStyleCnt="4" custScaleX="69589">
        <dgm:presLayoutVars>
          <dgm:chMax val="0"/>
          <dgm:chPref val="0"/>
          <dgm:bulletEnabled val="1"/>
        </dgm:presLayoutVars>
      </dgm:prSet>
      <dgm:spPr/>
    </dgm:pt>
    <dgm:pt modelId="{E4811674-6BE3-4FDE-834D-5FA56974D4D1}" type="pres">
      <dgm:prSet presAssocID="{6BA52ADC-3704-4D22-A40F-4E3E93C13CAC}" presName="childComposite" presStyleCnt="0">
        <dgm:presLayoutVars>
          <dgm:chMax val="0"/>
          <dgm:chPref val="0"/>
        </dgm:presLayoutVars>
      </dgm:prSet>
      <dgm:spPr/>
    </dgm:pt>
    <dgm:pt modelId="{6E74BB41-B5D9-4CE4-9898-9BE08962FE14}" type="pres">
      <dgm:prSet presAssocID="{6BA52ADC-3704-4D22-A40F-4E3E93C13CAC}" presName="Image" presStyleLbl="node1" presStyleIdx="2" presStyleCnt="4" custScaleX="228295"/>
      <dgm:spPr>
        <a:blipFill>
          <a:blip xmlns:r="http://schemas.openxmlformats.org/officeDocument/2006/relationships" r:embed="rId3"/>
          <a:srcRect/>
          <a:stretch>
            <a:fillRect t="-26000" b="-26000"/>
          </a:stretch>
        </a:blipFill>
      </dgm:spPr>
    </dgm:pt>
    <dgm:pt modelId="{3929769E-45C5-4ABF-855F-508E8B2B3BCB}" type="pres">
      <dgm:prSet presAssocID="{6BA52ADC-3704-4D22-A40F-4E3E93C13CAC}" presName="childText" presStyleLbl="lnNode1" presStyleIdx="2" presStyleCnt="4" custScaleX="69589">
        <dgm:presLayoutVars>
          <dgm:chMax val="0"/>
          <dgm:chPref val="0"/>
          <dgm:bulletEnabled val="1"/>
        </dgm:presLayoutVars>
      </dgm:prSet>
      <dgm:spPr/>
    </dgm:pt>
    <dgm:pt modelId="{FCE88AA3-9853-474B-8B3A-2DF735585B76}" type="pres">
      <dgm:prSet presAssocID="{59088F43-EC59-4DE5-BD1A-7D055C4085E3}" presName="childComposite" presStyleCnt="0">
        <dgm:presLayoutVars>
          <dgm:chMax val="0"/>
          <dgm:chPref val="0"/>
        </dgm:presLayoutVars>
      </dgm:prSet>
      <dgm:spPr/>
    </dgm:pt>
    <dgm:pt modelId="{832F8BAF-415F-47DA-8E74-0EB740B846FB}" type="pres">
      <dgm:prSet presAssocID="{59088F43-EC59-4DE5-BD1A-7D055C4085E3}" presName="Image" presStyleLbl="node1" presStyleIdx="3" presStyleCnt="4" custScaleX="228295"/>
      <dgm:spPr>
        <a:blipFill>
          <a:blip xmlns:r="http://schemas.openxmlformats.org/officeDocument/2006/relationships" r:embed="rId4"/>
          <a:srcRect/>
          <a:stretch>
            <a:fillRect t="-14000" b="-14000"/>
          </a:stretch>
        </a:blipFill>
      </dgm:spPr>
    </dgm:pt>
    <dgm:pt modelId="{37776CE9-6D1D-4B15-B553-6AB9109050C7}" type="pres">
      <dgm:prSet presAssocID="{59088F43-EC59-4DE5-BD1A-7D055C4085E3}" presName="childText" presStyleLbl="lnNode1" presStyleIdx="3" presStyleCnt="4" custScaleX="69589">
        <dgm:presLayoutVars>
          <dgm:chMax val="0"/>
          <dgm:chPref val="0"/>
          <dgm:bulletEnabled val="1"/>
        </dgm:presLayoutVars>
      </dgm:prSet>
      <dgm:spPr/>
    </dgm:pt>
  </dgm:ptLst>
  <dgm:cxnLst>
    <dgm:cxn modelId="{A7113788-0DA8-4970-BB41-6CCF44230631}" srcId="{95BCCD30-7549-410B-9582-2C622466BB44}" destId="{6BA52ADC-3704-4D22-A40F-4E3E93C13CAC}" srcOrd="2" destOrd="0" parTransId="{E0167ADA-CA60-4E53-927D-9533AF2C0583}" sibTransId="{33259801-FC93-4F8A-A257-039556BF8DAA}"/>
    <dgm:cxn modelId="{64CB62A3-DBB4-4B1B-8CFE-030BE487C0BF}" srcId="{95BCCD30-7549-410B-9582-2C622466BB44}" destId="{1CBCF1FE-1A53-4D71-AA26-01DBA5CDA5E1}" srcOrd="0" destOrd="0" parTransId="{41157ABD-1BC3-45D9-9522-B71B5849336E}" sibTransId="{7970BEA8-3459-45EF-B645-6C9D0AF75660}"/>
    <dgm:cxn modelId="{21E06DB0-C09D-415D-A388-7DED1A8A7CEA}" srcId="{95BCCD30-7549-410B-9582-2C622466BB44}" destId="{59088F43-EC59-4DE5-BD1A-7D055C4085E3}" srcOrd="3" destOrd="0" parTransId="{F3DF8DDA-227A-4EEC-BB54-8FDC886582C8}" sibTransId="{3D3AAD69-A069-4388-8218-4488A0AF058A}"/>
    <dgm:cxn modelId="{8047D130-30DE-492C-A87C-6559D1607102}" type="presOf" srcId="{95BCCD30-7549-410B-9582-2C622466BB44}" destId="{6D2B2C42-87F8-4436-B473-FE1FB4FF2EED}" srcOrd="0" destOrd="0" presId="urn:microsoft.com/office/officeart/2008/layout/PictureAccentList"/>
    <dgm:cxn modelId="{C7E7F9FC-0416-4068-8CE7-772B02889536}" type="presOf" srcId="{6BA52ADC-3704-4D22-A40F-4E3E93C13CAC}" destId="{3929769E-45C5-4ABF-855F-508E8B2B3BCB}" srcOrd="0" destOrd="0" presId="urn:microsoft.com/office/officeart/2008/layout/PictureAccentList"/>
    <dgm:cxn modelId="{EEC9483E-29C3-48D4-A641-423041FD9892}" type="presOf" srcId="{16BBE740-DA03-415D-ACA4-E73A7AA488C3}" destId="{9D479923-F7C6-4F35-AC3D-36454E48276F}" srcOrd="0" destOrd="0" presId="urn:microsoft.com/office/officeart/2008/layout/PictureAccentList"/>
    <dgm:cxn modelId="{7C159518-63F8-43E3-9AAF-E22879C60C5E}" type="presOf" srcId="{59F4092F-BFE9-4917-B9A2-D3D1A8DD497D}" destId="{AA730CBC-0812-409F-BF49-B72B9382DFCB}" srcOrd="0" destOrd="0" presId="urn:microsoft.com/office/officeart/2008/layout/PictureAccentList"/>
    <dgm:cxn modelId="{FD9C424B-97C3-4A43-812E-66445E46A4AB}" type="presOf" srcId="{1CBCF1FE-1A53-4D71-AA26-01DBA5CDA5E1}" destId="{9649B9E1-0AC2-472A-970C-0F40B01B43EA}" srcOrd="0" destOrd="0" presId="urn:microsoft.com/office/officeart/2008/layout/PictureAccentList"/>
    <dgm:cxn modelId="{FA97DD76-026F-4DCB-A37F-9F9FECA39F7B}" srcId="{95BCCD30-7549-410B-9582-2C622466BB44}" destId="{59F4092F-BFE9-4917-B9A2-D3D1A8DD497D}" srcOrd="1" destOrd="0" parTransId="{00063D1D-2BE0-4558-BC57-8F9A77051620}" sibTransId="{C6A8FA53-7D40-4BCF-941B-8FBF25AFE805}"/>
    <dgm:cxn modelId="{B8E94C88-797E-47BC-A4A6-F9E934C31264}" srcId="{16BBE740-DA03-415D-ACA4-E73A7AA488C3}" destId="{95BCCD30-7549-410B-9582-2C622466BB44}" srcOrd="0" destOrd="0" parTransId="{A149F5E9-146C-494E-B600-FA0E273F9E1D}" sibTransId="{16D915C1-A67C-4F42-B14C-DAC66E82B199}"/>
    <dgm:cxn modelId="{FFFAA121-29DD-474F-A75B-CEB03E676253}" type="presOf" srcId="{59088F43-EC59-4DE5-BD1A-7D055C4085E3}" destId="{37776CE9-6D1D-4B15-B553-6AB9109050C7}" srcOrd="0" destOrd="0" presId="urn:microsoft.com/office/officeart/2008/layout/PictureAccentList"/>
    <dgm:cxn modelId="{810F6E31-9C77-4B56-8932-F7B2146BB5E6}" type="presParOf" srcId="{9D479923-F7C6-4F35-AC3D-36454E48276F}" destId="{02ED61E8-086E-420D-AC90-75CC3C06F508}" srcOrd="0" destOrd="0" presId="urn:microsoft.com/office/officeart/2008/layout/PictureAccentList"/>
    <dgm:cxn modelId="{5F24E90D-E683-471B-A58A-F0F7A636F4FB}" type="presParOf" srcId="{02ED61E8-086E-420D-AC90-75CC3C06F508}" destId="{989918AF-6569-4734-A5D9-F402B14AAB51}" srcOrd="0" destOrd="0" presId="urn:microsoft.com/office/officeart/2008/layout/PictureAccentList"/>
    <dgm:cxn modelId="{90D759C4-ACFB-43F8-9B65-8ACFF617B2AA}" type="presParOf" srcId="{989918AF-6569-4734-A5D9-F402B14AAB51}" destId="{6D2B2C42-87F8-4436-B473-FE1FB4FF2EED}" srcOrd="0" destOrd="0" presId="urn:microsoft.com/office/officeart/2008/layout/PictureAccentList"/>
    <dgm:cxn modelId="{899059C6-A690-428A-B61C-F82A33738346}" type="presParOf" srcId="{02ED61E8-086E-420D-AC90-75CC3C06F508}" destId="{BD070F52-DFFD-486F-B0B9-9C36328809AA}" srcOrd="1" destOrd="0" presId="urn:microsoft.com/office/officeart/2008/layout/PictureAccentList"/>
    <dgm:cxn modelId="{CA7FE7F4-430E-432C-AD81-A6BA9CCEBFD0}" type="presParOf" srcId="{BD070F52-DFFD-486F-B0B9-9C36328809AA}" destId="{30DE19D6-C2B5-4F24-A2F0-249626F07EDD}" srcOrd="0" destOrd="0" presId="urn:microsoft.com/office/officeart/2008/layout/PictureAccentList"/>
    <dgm:cxn modelId="{99390742-F580-495A-8808-AC870D81A46C}" type="presParOf" srcId="{30DE19D6-C2B5-4F24-A2F0-249626F07EDD}" destId="{A6080BD6-A887-41EA-A71B-BDA70DEE0ECE}" srcOrd="0" destOrd="0" presId="urn:microsoft.com/office/officeart/2008/layout/PictureAccentList"/>
    <dgm:cxn modelId="{ADB41221-68D9-4CD4-BD15-C1349FC83521}" type="presParOf" srcId="{30DE19D6-C2B5-4F24-A2F0-249626F07EDD}" destId="{9649B9E1-0AC2-472A-970C-0F40B01B43EA}" srcOrd="1" destOrd="0" presId="urn:microsoft.com/office/officeart/2008/layout/PictureAccentList"/>
    <dgm:cxn modelId="{7E927196-5C8C-4B5B-96EB-C7D325725BDD}" type="presParOf" srcId="{BD070F52-DFFD-486F-B0B9-9C36328809AA}" destId="{705B379C-1E19-4F18-B66C-EF7D1BD59D31}" srcOrd="1" destOrd="0" presId="urn:microsoft.com/office/officeart/2008/layout/PictureAccentList"/>
    <dgm:cxn modelId="{A90E2C95-689C-4BC9-AAF0-3EED3C55F974}" type="presParOf" srcId="{705B379C-1E19-4F18-B66C-EF7D1BD59D31}" destId="{5A6C373B-41FC-4004-B4D6-478A977483F8}" srcOrd="0" destOrd="0" presId="urn:microsoft.com/office/officeart/2008/layout/PictureAccentList"/>
    <dgm:cxn modelId="{E9906912-4CCC-4CB3-9DC2-F30E03087DD0}" type="presParOf" srcId="{705B379C-1E19-4F18-B66C-EF7D1BD59D31}" destId="{AA730CBC-0812-409F-BF49-B72B9382DFCB}" srcOrd="1" destOrd="0" presId="urn:microsoft.com/office/officeart/2008/layout/PictureAccentList"/>
    <dgm:cxn modelId="{A45A91C7-C6A0-4C02-931E-EC1C03402384}" type="presParOf" srcId="{BD070F52-DFFD-486F-B0B9-9C36328809AA}" destId="{E4811674-6BE3-4FDE-834D-5FA56974D4D1}" srcOrd="2" destOrd="0" presId="urn:microsoft.com/office/officeart/2008/layout/PictureAccentList"/>
    <dgm:cxn modelId="{2F5573D4-F266-4B42-B1CC-62BB365A62E8}" type="presParOf" srcId="{E4811674-6BE3-4FDE-834D-5FA56974D4D1}" destId="{6E74BB41-B5D9-4CE4-9898-9BE08962FE14}" srcOrd="0" destOrd="0" presId="urn:microsoft.com/office/officeart/2008/layout/PictureAccentList"/>
    <dgm:cxn modelId="{29D0675F-0A62-4FCA-9EB4-07A5D3C0C42C}" type="presParOf" srcId="{E4811674-6BE3-4FDE-834D-5FA56974D4D1}" destId="{3929769E-45C5-4ABF-855F-508E8B2B3BCB}" srcOrd="1" destOrd="0" presId="urn:microsoft.com/office/officeart/2008/layout/PictureAccentList"/>
    <dgm:cxn modelId="{1524CD23-11DD-4AD8-BFE0-595C6990B66D}" type="presParOf" srcId="{BD070F52-DFFD-486F-B0B9-9C36328809AA}" destId="{FCE88AA3-9853-474B-8B3A-2DF735585B76}" srcOrd="3" destOrd="0" presId="urn:microsoft.com/office/officeart/2008/layout/PictureAccentList"/>
    <dgm:cxn modelId="{60C68DAA-5CB8-46AC-85D9-860D7FF6768E}" type="presParOf" srcId="{FCE88AA3-9853-474B-8B3A-2DF735585B76}" destId="{832F8BAF-415F-47DA-8E74-0EB740B846FB}" srcOrd="0" destOrd="0" presId="urn:microsoft.com/office/officeart/2008/layout/PictureAccentList"/>
    <dgm:cxn modelId="{F572F292-A11C-47CF-871E-6D0DAFBF7F9E}" type="presParOf" srcId="{FCE88AA3-9853-474B-8B3A-2DF735585B76}" destId="{37776CE9-6D1D-4B15-B553-6AB9109050C7}"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46C8D2-9DD7-4198-82CB-9B8BDB386B04}"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8EDC6C2C-B6AD-4D8C-889F-EDA08B9ED48F}">
      <dgm:prSet phldrT="[Text]"/>
      <dgm:spPr>
        <a:solidFill>
          <a:schemeClr val="accent6">
            <a:lumMod val="50000"/>
          </a:schemeClr>
        </a:solidFill>
      </dgm:spPr>
      <dgm:t>
        <a:bodyPr/>
        <a:lstStyle/>
        <a:p>
          <a:r>
            <a:rPr lang="en-US" dirty="0"/>
            <a:t>Phone: 1-888-255-2605</a:t>
          </a:r>
        </a:p>
      </dgm:t>
    </dgm:pt>
    <dgm:pt modelId="{21F0B16B-133D-4A0A-8FA7-5B647CE32551}" type="parTrans" cxnId="{9D1DD2EA-4FAE-4B36-815C-9A929D4B7281}">
      <dgm:prSet/>
      <dgm:spPr/>
      <dgm:t>
        <a:bodyPr/>
        <a:lstStyle/>
        <a:p>
          <a:endParaRPr lang="en-US"/>
        </a:p>
      </dgm:t>
    </dgm:pt>
    <dgm:pt modelId="{8C4AA62D-EB82-4C3B-8732-380C774CFF58}" type="sibTrans" cxnId="{9D1DD2EA-4FAE-4B36-815C-9A929D4B7281}">
      <dgm:prSet/>
      <dgm:spPr/>
      <dgm:t>
        <a:bodyPr/>
        <a:lstStyle/>
        <a:p>
          <a:endParaRPr lang="en-US"/>
        </a:p>
      </dgm:t>
    </dgm:pt>
    <dgm:pt modelId="{C7177170-0868-4ADD-B705-0148819D350F}">
      <dgm:prSet phldrT="[Text]"/>
      <dgm:spPr>
        <a:solidFill>
          <a:schemeClr val="accent6">
            <a:lumMod val="50000"/>
          </a:schemeClr>
        </a:solidFill>
      </dgm:spPr>
      <dgm:t>
        <a:bodyPr/>
        <a:lstStyle/>
        <a:p>
          <a:r>
            <a:rPr lang="en-US" dirty="0"/>
            <a:t>Online: www.neheritagehealth.com</a:t>
          </a:r>
        </a:p>
      </dgm:t>
    </dgm:pt>
    <dgm:pt modelId="{D96D74C7-D00C-4710-96BF-509C662E664B}" type="parTrans" cxnId="{8A9CDDC7-7DD8-4A62-BDAF-09979D1E5CD4}">
      <dgm:prSet/>
      <dgm:spPr/>
      <dgm:t>
        <a:bodyPr/>
        <a:lstStyle/>
        <a:p>
          <a:endParaRPr lang="en-US"/>
        </a:p>
      </dgm:t>
    </dgm:pt>
    <dgm:pt modelId="{1A411385-03F1-4F27-8B60-95FBF653BF9A}" type="sibTrans" cxnId="{8A9CDDC7-7DD8-4A62-BDAF-09979D1E5CD4}">
      <dgm:prSet/>
      <dgm:spPr/>
      <dgm:t>
        <a:bodyPr/>
        <a:lstStyle/>
        <a:p>
          <a:endParaRPr lang="en-US"/>
        </a:p>
      </dgm:t>
    </dgm:pt>
    <dgm:pt modelId="{7BF3A754-BF3C-44F0-871D-C96C6B547492}">
      <dgm:prSet phldrT="[Text]"/>
      <dgm:spPr>
        <a:solidFill>
          <a:schemeClr val="accent6">
            <a:lumMod val="50000"/>
          </a:schemeClr>
        </a:solidFill>
      </dgm:spPr>
      <dgm:t>
        <a:bodyPr/>
        <a:lstStyle/>
        <a:p>
          <a:r>
            <a:rPr lang="en-US" dirty="0"/>
            <a:t>Mail: Complete the enrollment form and return it in the postage-paid envelope provided</a:t>
          </a:r>
        </a:p>
      </dgm:t>
    </dgm:pt>
    <dgm:pt modelId="{C17C5407-9B05-4D3A-BAD0-68ED63662E36}" type="parTrans" cxnId="{73D21BA3-A67E-4B02-BED8-A6B122D2AC2D}">
      <dgm:prSet/>
      <dgm:spPr/>
      <dgm:t>
        <a:bodyPr/>
        <a:lstStyle/>
        <a:p>
          <a:endParaRPr lang="en-US"/>
        </a:p>
      </dgm:t>
    </dgm:pt>
    <dgm:pt modelId="{B6091EBC-0CFE-4E36-A2CE-E4947BFF1C09}" type="sibTrans" cxnId="{73D21BA3-A67E-4B02-BED8-A6B122D2AC2D}">
      <dgm:prSet/>
      <dgm:spPr/>
      <dgm:t>
        <a:bodyPr/>
        <a:lstStyle/>
        <a:p>
          <a:endParaRPr lang="en-US"/>
        </a:p>
      </dgm:t>
    </dgm:pt>
    <dgm:pt modelId="{771E9EF9-D77D-4C52-B3A0-A0F503AFC7A2}" type="pres">
      <dgm:prSet presAssocID="{EF46C8D2-9DD7-4198-82CB-9B8BDB386B04}" presName="linear" presStyleCnt="0">
        <dgm:presLayoutVars>
          <dgm:dir/>
          <dgm:resizeHandles val="exact"/>
        </dgm:presLayoutVars>
      </dgm:prSet>
      <dgm:spPr/>
    </dgm:pt>
    <dgm:pt modelId="{142431AD-4CBB-4C40-801D-C25954C87296}" type="pres">
      <dgm:prSet presAssocID="{8EDC6C2C-B6AD-4D8C-889F-EDA08B9ED48F}" presName="comp" presStyleCnt="0"/>
      <dgm:spPr/>
    </dgm:pt>
    <dgm:pt modelId="{2A76F58B-A4F9-4970-A16D-9B0A1F438DB1}" type="pres">
      <dgm:prSet presAssocID="{8EDC6C2C-B6AD-4D8C-889F-EDA08B9ED48F}" presName="box" presStyleLbl="node1" presStyleIdx="0" presStyleCnt="3"/>
      <dgm:spPr/>
    </dgm:pt>
    <dgm:pt modelId="{DFD6048A-2F2F-4FBB-A8E7-0E7912D08394}" type="pres">
      <dgm:prSet presAssocID="{8EDC6C2C-B6AD-4D8C-889F-EDA08B9ED48F}" presName="img" presStyleLbl="fgImgPlace1" presStyleIdx="0" presStyleCnt="3"/>
      <dgm:spPr>
        <a:blipFill>
          <a:blip xmlns:r="http://schemas.openxmlformats.org/officeDocument/2006/relationships" r:embed="rId1"/>
          <a:srcRect/>
          <a:stretch>
            <a:fillRect t="-4000" b="-4000"/>
          </a:stretch>
        </a:blipFill>
      </dgm:spPr>
    </dgm:pt>
    <dgm:pt modelId="{E0D0037F-EC67-447C-A3FC-94D9ABC0EEE2}" type="pres">
      <dgm:prSet presAssocID="{8EDC6C2C-B6AD-4D8C-889F-EDA08B9ED48F}" presName="text" presStyleLbl="node1" presStyleIdx="0" presStyleCnt="3">
        <dgm:presLayoutVars>
          <dgm:bulletEnabled val="1"/>
        </dgm:presLayoutVars>
      </dgm:prSet>
      <dgm:spPr/>
    </dgm:pt>
    <dgm:pt modelId="{F2985E51-F66C-4A9E-8E42-CF179ADD88F5}" type="pres">
      <dgm:prSet presAssocID="{8C4AA62D-EB82-4C3B-8732-380C774CFF58}" presName="spacer" presStyleCnt="0"/>
      <dgm:spPr/>
    </dgm:pt>
    <dgm:pt modelId="{25C80CFF-6CD5-4C9B-8A7A-929D885E55F8}" type="pres">
      <dgm:prSet presAssocID="{C7177170-0868-4ADD-B705-0148819D350F}" presName="comp" presStyleCnt="0"/>
      <dgm:spPr/>
    </dgm:pt>
    <dgm:pt modelId="{D60AFEB5-C90D-4C62-AC80-A5052AC6C44D}" type="pres">
      <dgm:prSet presAssocID="{C7177170-0868-4ADD-B705-0148819D350F}" presName="box" presStyleLbl="node1" presStyleIdx="1" presStyleCnt="3"/>
      <dgm:spPr/>
    </dgm:pt>
    <dgm:pt modelId="{245D99F7-24BA-4775-8F28-336FC34EBF7A}" type="pres">
      <dgm:prSet presAssocID="{C7177170-0868-4ADD-B705-0148819D350F}" presName="img" presStyleLbl="fgImgPlace1" presStyleIdx="1" presStyleCnt="3"/>
      <dgm:spPr>
        <a:blipFill>
          <a:blip xmlns:r="http://schemas.openxmlformats.org/officeDocument/2006/relationships" r:embed="rId2"/>
          <a:srcRect/>
          <a:stretch>
            <a:fillRect t="-24000" b="-24000"/>
          </a:stretch>
        </a:blipFill>
      </dgm:spPr>
    </dgm:pt>
    <dgm:pt modelId="{389D1F44-DFCC-4FAB-B1DF-0FDFD92E4BC9}" type="pres">
      <dgm:prSet presAssocID="{C7177170-0868-4ADD-B705-0148819D350F}" presName="text" presStyleLbl="node1" presStyleIdx="1" presStyleCnt="3">
        <dgm:presLayoutVars>
          <dgm:bulletEnabled val="1"/>
        </dgm:presLayoutVars>
      </dgm:prSet>
      <dgm:spPr/>
    </dgm:pt>
    <dgm:pt modelId="{9466BFF8-180A-46D6-A1FA-CEFE64191D87}" type="pres">
      <dgm:prSet presAssocID="{1A411385-03F1-4F27-8B60-95FBF653BF9A}" presName="spacer" presStyleCnt="0"/>
      <dgm:spPr/>
    </dgm:pt>
    <dgm:pt modelId="{BF73AB22-3EB8-47C3-9B0E-BD53DA9FBA7E}" type="pres">
      <dgm:prSet presAssocID="{7BF3A754-BF3C-44F0-871D-C96C6B547492}" presName="comp" presStyleCnt="0"/>
      <dgm:spPr/>
    </dgm:pt>
    <dgm:pt modelId="{FB482143-0F65-452D-9828-0C0183E6FB65}" type="pres">
      <dgm:prSet presAssocID="{7BF3A754-BF3C-44F0-871D-C96C6B547492}" presName="box" presStyleLbl="node1" presStyleIdx="2" presStyleCnt="3"/>
      <dgm:spPr/>
    </dgm:pt>
    <dgm:pt modelId="{CB6FBFF4-E878-499C-8D8C-68AC9B657FB4}" type="pres">
      <dgm:prSet presAssocID="{7BF3A754-BF3C-44F0-871D-C96C6B547492}" presName="img" presStyleLbl="fgImgPlace1" presStyleIdx="2" presStyleCnt="3"/>
      <dgm:spPr>
        <a:blipFill>
          <a:blip xmlns:r="http://schemas.openxmlformats.org/officeDocument/2006/relationships" r:embed="rId3"/>
          <a:srcRect/>
          <a:stretch>
            <a:fillRect t="-2000" b="-2000"/>
          </a:stretch>
        </a:blipFill>
      </dgm:spPr>
    </dgm:pt>
    <dgm:pt modelId="{2E67F1BF-49C3-466C-9CD9-20D79745986A}" type="pres">
      <dgm:prSet presAssocID="{7BF3A754-BF3C-44F0-871D-C96C6B547492}" presName="text" presStyleLbl="node1" presStyleIdx="2" presStyleCnt="3">
        <dgm:presLayoutVars>
          <dgm:bulletEnabled val="1"/>
        </dgm:presLayoutVars>
      </dgm:prSet>
      <dgm:spPr/>
    </dgm:pt>
  </dgm:ptLst>
  <dgm:cxnLst>
    <dgm:cxn modelId="{73C669FF-24B8-4BC4-8E89-476E89530736}" type="presOf" srcId="{C7177170-0868-4ADD-B705-0148819D350F}" destId="{D60AFEB5-C90D-4C62-AC80-A5052AC6C44D}" srcOrd="0" destOrd="0" presId="urn:microsoft.com/office/officeart/2005/8/layout/vList4"/>
    <dgm:cxn modelId="{9D1DD2EA-4FAE-4B36-815C-9A929D4B7281}" srcId="{EF46C8D2-9DD7-4198-82CB-9B8BDB386B04}" destId="{8EDC6C2C-B6AD-4D8C-889F-EDA08B9ED48F}" srcOrd="0" destOrd="0" parTransId="{21F0B16B-133D-4A0A-8FA7-5B647CE32551}" sibTransId="{8C4AA62D-EB82-4C3B-8732-380C774CFF58}"/>
    <dgm:cxn modelId="{5447ED09-9E68-4B58-B047-474305157402}" type="presOf" srcId="{EF46C8D2-9DD7-4198-82CB-9B8BDB386B04}" destId="{771E9EF9-D77D-4C52-B3A0-A0F503AFC7A2}" srcOrd="0" destOrd="0" presId="urn:microsoft.com/office/officeart/2005/8/layout/vList4"/>
    <dgm:cxn modelId="{8A9CDDC7-7DD8-4A62-BDAF-09979D1E5CD4}" srcId="{EF46C8D2-9DD7-4198-82CB-9B8BDB386B04}" destId="{C7177170-0868-4ADD-B705-0148819D350F}" srcOrd="1" destOrd="0" parTransId="{D96D74C7-D00C-4710-96BF-509C662E664B}" sibTransId="{1A411385-03F1-4F27-8B60-95FBF653BF9A}"/>
    <dgm:cxn modelId="{46B86B8F-A3D7-409D-AD53-A50FD71EF3CD}" type="presOf" srcId="{7BF3A754-BF3C-44F0-871D-C96C6B547492}" destId="{FB482143-0F65-452D-9828-0C0183E6FB65}" srcOrd="0" destOrd="0" presId="urn:microsoft.com/office/officeart/2005/8/layout/vList4"/>
    <dgm:cxn modelId="{0AEF1BBA-B398-48B9-912E-5DA30769C249}" type="presOf" srcId="{C7177170-0868-4ADD-B705-0148819D350F}" destId="{389D1F44-DFCC-4FAB-B1DF-0FDFD92E4BC9}" srcOrd="1" destOrd="0" presId="urn:microsoft.com/office/officeart/2005/8/layout/vList4"/>
    <dgm:cxn modelId="{1519D04D-FC1B-439D-8445-3BDFB148BD27}" type="presOf" srcId="{8EDC6C2C-B6AD-4D8C-889F-EDA08B9ED48F}" destId="{E0D0037F-EC67-447C-A3FC-94D9ABC0EEE2}" srcOrd="1" destOrd="0" presId="urn:microsoft.com/office/officeart/2005/8/layout/vList4"/>
    <dgm:cxn modelId="{73D21BA3-A67E-4B02-BED8-A6B122D2AC2D}" srcId="{EF46C8D2-9DD7-4198-82CB-9B8BDB386B04}" destId="{7BF3A754-BF3C-44F0-871D-C96C6B547492}" srcOrd="2" destOrd="0" parTransId="{C17C5407-9B05-4D3A-BAD0-68ED63662E36}" sibTransId="{B6091EBC-0CFE-4E36-A2CE-E4947BFF1C09}"/>
    <dgm:cxn modelId="{7E344D05-D3C9-4E9B-AAE3-BA82A338F6D2}" type="presOf" srcId="{7BF3A754-BF3C-44F0-871D-C96C6B547492}" destId="{2E67F1BF-49C3-466C-9CD9-20D79745986A}" srcOrd="1" destOrd="0" presId="urn:microsoft.com/office/officeart/2005/8/layout/vList4"/>
    <dgm:cxn modelId="{A8D867FF-01F4-4DA4-8A31-28CA0AFCA56A}" type="presOf" srcId="{8EDC6C2C-B6AD-4D8C-889F-EDA08B9ED48F}" destId="{2A76F58B-A4F9-4970-A16D-9B0A1F438DB1}" srcOrd="0" destOrd="0" presId="urn:microsoft.com/office/officeart/2005/8/layout/vList4"/>
    <dgm:cxn modelId="{52E4717F-7ED7-4941-BBB5-7FE75CB95C94}" type="presParOf" srcId="{771E9EF9-D77D-4C52-B3A0-A0F503AFC7A2}" destId="{142431AD-4CBB-4C40-801D-C25954C87296}" srcOrd="0" destOrd="0" presId="urn:microsoft.com/office/officeart/2005/8/layout/vList4"/>
    <dgm:cxn modelId="{D8A64223-CB49-49D7-A9BE-7191CCF200D2}" type="presParOf" srcId="{142431AD-4CBB-4C40-801D-C25954C87296}" destId="{2A76F58B-A4F9-4970-A16D-9B0A1F438DB1}" srcOrd="0" destOrd="0" presId="urn:microsoft.com/office/officeart/2005/8/layout/vList4"/>
    <dgm:cxn modelId="{D109588D-3F83-4993-B141-B12EAD6E89B8}" type="presParOf" srcId="{142431AD-4CBB-4C40-801D-C25954C87296}" destId="{DFD6048A-2F2F-4FBB-A8E7-0E7912D08394}" srcOrd="1" destOrd="0" presId="urn:microsoft.com/office/officeart/2005/8/layout/vList4"/>
    <dgm:cxn modelId="{45A94DAD-2964-4D9D-9A1E-52A961CF0B99}" type="presParOf" srcId="{142431AD-4CBB-4C40-801D-C25954C87296}" destId="{E0D0037F-EC67-447C-A3FC-94D9ABC0EEE2}" srcOrd="2" destOrd="0" presId="urn:microsoft.com/office/officeart/2005/8/layout/vList4"/>
    <dgm:cxn modelId="{7B59304B-DB2F-484E-AC9C-2C74FFE7106F}" type="presParOf" srcId="{771E9EF9-D77D-4C52-B3A0-A0F503AFC7A2}" destId="{F2985E51-F66C-4A9E-8E42-CF179ADD88F5}" srcOrd="1" destOrd="0" presId="urn:microsoft.com/office/officeart/2005/8/layout/vList4"/>
    <dgm:cxn modelId="{EC086E31-CE17-4D7C-B252-46CDC736DA74}" type="presParOf" srcId="{771E9EF9-D77D-4C52-B3A0-A0F503AFC7A2}" destId="{25C80CFF-6CD5-4C9B-8A7A-929D885E55F8}" srcOrd="2" destOrd="0" presId="urn:microsoft.com/office/officeart/2005/8/layout/vList4"/>
    <dgm:cxn modelId="{57A35EC5-8678-44B5-8540-94183E32B22D}" type="presParOf" srcId="{25C80CFF-6CD5-4C9B-8A7A-929D885E55F8}" destId="{D60AFEB5-C90D-4C62-AC80-A5052AC6C44D}" srcOrd="0" destOrd="0" presId="urn:microsoft.com/office/officeart/2005/8/layout/vList4"/>
    <dgm:cxn modelId="{A3C23F76-CCA1-43B9-AF4A-92F7F6C8769B}" type="presParOf" srcId="{25C80CFF-6CD5-4C9B-8A7A-929D885E55F8}" destId="{245D99F7-24BA-4775-8F28-336FC34EBF7A}" srcOrd="1" destOrd="0" presId="urn:microsoft.com/office/officeart/2005/8/layout/vList4"/>
    <dgm:cxn modelId="{4F1DDF41-5C7A-4762-8EA5-CB2B795A6387}" type="presParOf" srcId="{25C80CFF-6CD5-4C9B-8A7A-929D885E55F8}" destId="{389D1F44-DFCC-4FAB-B1DF-0FDFD92E4BC9}" srcOrd="2" destOrd="0" presId="urn:microsoft.com/office/officeart/2005/8/layout/vList4"/>
    <dgm:cxn modelId="{421A1C20-FAC5-4F67-AAB4-84CD3F5C7A75}" type="presParOf" srcId="{771E9EF9-D77D-4C52-B3A0-A0F503AFC7A2}" destId="{9466BFF8-180A-46D6-A1FA-CEFE64191D87}" srcOrd="3" destOrd="0" presId="urn:microsoft.com/office/officeart/2005/8/layout/vList4"/>
    <dgm:cxn modelId="{EA69175E-D555-4105-A626-382D219FD609}" type="presParOf" srcId="{771E9EF9-D77D-4C52-B3A0-A0F503AFC7A2}" destId="{BF73AB22-3EB8-47C3-9B0E-BD53DA9FBA7E}" srcOrd="4" destOrd="0" presId="urn:microsoft.com/office/officeart/2005/8/layout/vList4"/>
    <dgm:cxn modelId="{D2FD66A5-94EA-42B2-85D4-A66125F01544}" type="presParOf" srcId="{BF73AB22-3EB8-47C3-9B0E-BD53DA9FBA7E}" destId="{FB482143-0F65-452D-9828-0C0183E6FB65}" srcOrd="0" destOrd="0" presId="urn:microsoft.com/office/officeart/2005/8/layout/vList4"/>
    <dgm:cxn modelId="{26BA941D-1052-4C7B-BEFA-8EF36F2DFE3B}" type="presParOf" srcId="{BF73AB22-3EB8-47C3-9B0E-BD53DA9FBA7E}" destId="{CB6FBFF4-E878-499C-8D8C-68AC9B657FB4}" srcOrd="1" destOrd="0" presId="urn:microsoft.com/office/officeart/2005/8/layout/vList4"/>
    <dgm:cxn modelId="{4461B993-C65D-4ECF-9398-30B3F240B23E}" type="presParOf" srcId="{BF73AB22-3EB8-47C3-9B0E-BD53DA9FBA7E}" destId="{2E67F1BF-49C3-466C-9CD9-20D79745986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D41AF4-F6D8-4314-B4F9-9D38E2715F04}" type="doc">
      <dgm:prSet loTypeId="urn:microsoft.com/office/officeart/2005/8/layout/process4" loCatId="process" qsTypeId="urn:microsoft.com/office/officeart/2005/8/quickstyle/simple1" qsCatId="simple" csTypeId="urn:microsoft.com/office/officeart/2005/8/colors/accent1_2" csCatId="accent1" phldr="1"/>
      <dgm:spPr/>
    </dgm:pt>
    <dgm:pt modelId="{8302187B-89DB-4E7D-9627-036C9D57ADBB}">
      <dgm:prSet phldrT="[Text]"/>
      <dgm:spPr>
        <a:solidFill>
          <a:schemeClr val="accent6">
            <a:lumMod val="50000"/>
          </a:schemeClr>
        </a:solidFill>
      </dgm:spPr>
      <dgm:t>
        <a:bodyPr/>
        <a:lstStyle/>
        <a:p>
          <a:r>
            <a:rPr lang="en-US" dirty="0"/>
            <a:t>Our Goals:</a:t>
          </a:r>
        </a:p>
      </dgm:t>
    </dgm:pt>
    <dgm:pt modelId="{B2372746-78A9-4F1C-9670-BC8E9788D5C9}" type="parTrans" cxnId="{BA328645-39F4-417F-849D-4E67943DF7B0}">
      <dgm:prSet/>
      <dgm:spPr/>
      <dgm:t>
        <a:bodyPr/>
        <a:lstStyle/>
        <a:p>
          <a:endParaRPr lang="en-US"/>
        </a:p>
      </dgm:t>
    </dgm:pt>
    <dgm:pt modelId="{F88B47C9-6A52-4144-910F-8CB6ACFAEE0A}" type="sibTrans" cxnId="{BA328645-39F4-417F-849D-4E67943DF7B0}">
      <dgm:prSet/>
      <dgm:spPr/>
      <dgm:t>
        <a:bodyPr/>
        <a:lstStyle/>
        <a:p>
          <a:endParaRPr lang="en-US"/>
        </a:p>
      </dgm:t>
    </dgm:pt>
    <dgm:pt modelId="{4FDE2739-7730-416C-9FDF-A9EC96CB935F}">
      <dgm:prSet phldrT="[Text]"/>
      <dgm:spPr/>
      <dgm:t>
        <a:bodyPr/>
        <a:lstStyle/>
        <a:p>
          <a:r>
            <a:rPr lang="en-US" dirty="0"/>
            <a:t>Reach, understand, and accommodate individuals with special needs</a:t>
          </a:r>
        </a:p>
      </dgm:t>
    </dgm:pt>
    <dgm:pt modelId="{D9EE7294-FA8F-460F-B546-AAB54BCCE23B}" type="parTrans" cxnId="{5D018C60-66D6-431B-B130-3E46C4655B74}">
      <dgm:prSet/>
      <dgm:spPr/>
      <dgm:t>
        <a:bodyPr/>
        <a:lstStyle/>
        <a:p>
          <a:endParaRPr lang="en-US"/>
        </a:p>
      </dgm:t>
    </dgm:pt>
    <dgm:pt modelId="{4D0FDA59-A7DA-411C-9CC9-378BDA38AC8A}" type="sibTrans" cxnId="{5D018C60-66D6-431B-B130-3E46C4655B74}">
      <dgm:prSet/>
      <dgm:spPr/>
      <dgm:t>
        <a:bodyPr/>
        <a:lstStyle/>
        <a:p>
          <a:endParaRPr lang="en-US"/>
        </a:p>
      </dgm:t>
    </dgm:pt>
    <dgm:pt modelId="{98CDAA8A-B8BF-40DB-96AE-74FACBF6FB24}">
      <dgm:prSet phldrT="[Text]"/>
      <dgm:spPr/>
      <dgm:t>
        <a:bodyPr/>
        <a:lstStyle/>
        <a:p>
          <a:r>
            <a:rPr lang="en-US" dirty="0"/>
            <a:t>Enhance the choice counseling component and availability</a:t>
          </a:r>
        </a:p>
      </dgm:t>
    </dgm:pt>
    <dgm:pt modelId="{160F31D2-6F9F-4149-9EFF-F0C72C1E997F}" type="parTrans" cxnId="{4A53A1ED-20BC-4286-BD0A-E79626B75B2A}">
      <dgm:prSet/>
      <dgm:spPr/>
      <dgm:t>
        <a:bodyPr/>
        <a:lstStyle/>
        <a:p>
          <a:endParaRPr lang="en-US"/>
        </a:p>
      </dgm:t>
    </dgm:pt>
    <dgm:pt modelId="{03E71180-7DC9-41C2-ACB0-0C283BC42515}" type="sibTrans" cxnId="{4A53A1ED-20BC-4286-BD0A-E79626B75B2A}">
      <dgm:prSet/>
      <dgm:spPr/>
      <dgm:t>
        <a:bodyPr/>
        <a:lstStyle/>
        <a:p>
          <a:endParaRPr lang="en-US"/>
        </a:p>
      </dgm:t>
    </dgm:pt>
    <dgm:pt modelId="{92DD774A-0E06-4AED-A59B-4C1DD8DD5857}">
      <dgm:prSet phldrT="[Text]"/>
      <dgm:spPr/>
      <dgm:t>
        <a:bodyPr/>
        <a:lstStyle/>
        <a:p>
          <a:r>
            <a:rPr lang="en-US" dirty="0"/>
            <a:t>Give focused and unbiased information to the members</a:t>
          </a:r>
        </a:p>
      </dgm:t>
    </dgm:pt>
    <dgm:pt modelId="{19231624-99CE-436C-8A5D-7894BA1F2817}" type="parTrans" cxnId="{697682C6-08E9-4045-BD14-25AB55628451}">
      <dgm:prSet/>
      <dgm:spPr/>
      <dgm:t>
        <a:bodyPr/>
        <a:lstStyle/>
        <a:p>
          <a:endParaRPr lang="en-US"/>
        </a:p>
      </dgm:t>
    </dgm:pt>
    <dgm:pt modelId="{BEE466A6-48F8-48C0-8012-3A6BB5BF9EFD}" type="sibTrans" cxnId="{697682C6-08E9-4045-BD14-25AB55628451}">
      <dgm:prSet/>
      <dgm:spPr/>
      <dgm:t>
        <a:bodyPr/>
        <a:lstStyle/>
        <a:p>
          <a:endParaRPr lang="en-US"/>
        </a:p>
      </dgm:t>
    </dgm:pt>
    <dgm:pt modelId="{42B5E96D-EEB3-4DEE-B0FB-0B5B74D7CC8D}" type="pres">
      <dgm:prSet presAssocID="{94D41AF4-F6D8-4314-B4F9-9D38E2715F04}" presName="Name0" presStyleCnt="0">
        <dgm:presLayoutVars>
          <dgm:dir/>
          <dgm:animLvl val="lvl"/>
          <dgm:resizeHandles val="exact"/>
        </dgm:presLayoutVars>
      </dgm:prSet>
      <dgm:spPr/>
    </dgm:pt>
    <dgm:pt modelId="{E143E0E5-1CB3-4F52-A3D4-E45011C93635}" type="pres">
      <dgm:prSet presAssocID="{8302187B-89DB-4E7D-9627-036C9D57ADBB}" presName="boxAndChildren" presStyleCnt="0"/>
      <dgm:spPr/>
    </dgm:pt>
    <dgm:pt modelId="{39677FC0-2883-4BD5-8829-2EE2FDD6242B}" type="pres">
      <dgm:prSet presAssocID="{8302187B-89DB-4E7D-9627-036C9D57ADBB}" presName="parentTextBox" presStyleLbl="node1" presStyleIdx="0" presStyleCnt="1"/>
      <dgm:spPr/>
    </dgm:pt>
    <dgm:pt modelId="{C7075BD9-F48F-401B-A7BB-F1C866B97640}" type="pres">
      <dgm:prSet presAssocID="{8302187B-89DB-4E7D-9627-036C9D57ADBB}" presName="entireBox" presStyleLbl="node1" presStyleIdx="0" presStyleCnt="1"/>
      <dgm:spPr/>
    </dgm:pt>
    <dgm:pt modelId="{7ED544E2-AD9F-4D90-9DFA-60698E7CE6B4}" type="pres">
      <dgm:prSet presAssocID="{8302187B-89DB-4E7D-9627-036C9D57ADBB}" presName="descendantBox" presStyleCnt="0"/>
      <dgm:spPr/>
    </dgm:pt>
    <dgm:pt modelId="{9DA0568E-F938-4D4E-BFF1-84DE25CC3228}" type="pres">
      <dgm:prSet presAssocID="{92DD774A-0E06-4AED-A59B-4C1DD8DD5857}" presName="childTextBox" presStyleLbl="fgAccFollowNode1" presStyleIdx="0" presStyleCnt="3">
        <dgm:presLayoutVars>
          <dgm:bulletEnabled val="1"/>
        </dgm:presLayoutVars>
      </dgm:prSet>
      <dgm:spPr/>
    </dgm:pt>
    <dgm:pt modelId="{9A520D8B-C170-4DA5-8192-A58DF94CFC8A}" type="pres">
      <dgm:prSet presAssocID="{4FDE2739-7730-416C-9FDF-A9EC96CB935F}" presName="childTextBox" presStyleLbl="fgAccFollowNode1" presStyleIdx="1" presStyleCnt="3">
        <dgm:presLayoutVars>
          <dgm:bulletEnabled val="1"/>
        </dgm:presLayoutVars>
      </dgm:prSet>
      <dgm:spPr/>
    </dgm:pt>
    <dgm:pt modelId="{C2E0B6AE-05EF-4DE8-98E4-5C968DF7DBEC}" type="pres">
      <dgm:prSet presAssocID="{98CDAA8A-B8BF-40DB-96AE-74FACBF6FB24}" presName="childTextBox" presStyleLbl="fgAccFollowNode1" presStyleIdx="2" presStyleCnt="3">
        <dgm:presLayoutVars>
          <dgm:bulletEnabled val="1"/>
        </dgm:presLayoutVars>
      </dgm:prSet>
      <dgm:spPr/>
    </dgm:pt>
  </dgm:ptLst>
  <dgm:cxnLst>
    <dgm:cxn modelId="{697682C6-08E9-4045-BD14-25AB55628451}" srcId="{8302187B-89DB-4E7D-9627-036C9D57ADBB}" destId="{92DD774A-0E06-4AED-A59B-4C1DD8DD5857}" srcOrd="0" destOrd="0" parTransId="{19231624-99CE-436C-8A5D-7894BA1F2817}" sibTransId="{BEE466A6-48F8-48C0-8012-3A6BB5BF9EFD}"/>
    <dgm:cxn modelId="{D2427195-5FCB-4FCE-AA82-D160E1B303F1}" type="presOf" srcId="{98CDAA8A-B8BF-40DB-96AE-74FACBF6FB24}" destId="{C2E0B6AE-05EF-4DE8-98E4-5C968DF7DBEC}" srcOrd="0" destOrd="0" presId="urn:microsoft.com/office/officeart/2005/8/layout/process4"/>
    <dgm:cxn modelId="{603AD59D-92F4-4DD5-B667-616B4A2E3FB8}" type="presOf" srcId="{94D41AF4-F6D8-4314-B4F9-9D38E2715F04}" destId="{42B5E96D-EEB3-4DEE-B0FB-0B5B74D7CC8D}" srcOrd="0" destOrd="0" presId="urn:microsoft.com/office/officeart/2005/8/layout/process4"/>
    <dgm:cxn modelId="{BA328645-39F4-417F-849D-4E67943DF7B0}" srcId="{94D41AF4-F6D8-4314-B4F9-9D38E2715F04}" destId="{8302187B-89DB-4E7D-9627-036C9D57ADBB}" srcOrd="0" destOrd="0" parTransId="{B2372746-78A9-4F1C-9670-BC8E9788D5C9}" sibTransId="{F88B47C9-6A52-4144-910F-8CB6ACFAEE0A}"/>
    <dgm:cxn modelId="{5D018C60-66D6-431B-B130-3E46C4655B74}" srcId="{8302187B-89DB-4E7D-9627-036C9D57ADBB}" destId="{4FDE2739-7730-416C-9FDF-A9EC96CB935F}" srcOrd="1" destOrd="0" parTransId="{D9EE7294-FA8F-460F-B546-AAB54BCCE23B}" sibTransId="{4D0FDA59-A7DA-411C-9CC9-378BDA38AC8A}"/>
    <dgm:cxn modelId="{E05C7E96-8BD1-4F41-9447-EB3B974EAE77}" type="presOf" srcId="{8302187B-89DB-4E7D-9627-036C9D57ADBB}" destId="{39677FC0-2883-4BD5-8829-2EE2FDD6242B}" srcOrd="0" destOrd="0" presId="urn:microsoft.com/office/officeart/2005/8/layout/process4"/>
    <dgm:cxn modelId="{F6397923-EFD0-4C3B-BEE2-86AC7C539CE3}" type="presOf" srcId="{4FDE2739-7730-416C-9FDF-A9EC96CB935F}" destId="{9A520D8B-C170-4DA5-8192-A58DF94CFC8A}" srcOrd="0" destOrd="0" presId="urn:microsoft.com/office/officeart/2005/8/layout/process4"/>
    <dgm:cxn modelId="{04FD00D4-A3F9-4CB8-BE28-BADD416AFA66}" type="presOf" srcId="{92DD774A-0E06-4AED-A59B-4C1DD8DD5857}" destId="{9DA0568E-F938-4D4E-BFF1-84DE25CC3228}" srcOrd="0" destOrd="0" presId="urn:microsoft.com/office/officeart/2005/8/layout/process4"/>
    <dgm:cxn modelId="{2A0FF8CB-456B-48B5-95B8-13FCDE738117}" type="presOf" srcId="{8302187B-89DB-4E7D-9627-036C9D57ADBB}" destId="{C7075BD9-F48F-401B-A7BB-F1C866B97640}" srcOrd="1" destOrd="0" presId="urn:microsoft.com/office/officeart/2005/8/layout/process4"/>
    <dgm:cxn modelId="{4A53A1ED-20BC-4286-BD0A-E79626B75B2A}" srcId="{8302187B-89DB-4E7D-9627-036C9D57ADBB}" destId="{98CDAA8A-B8BF-40DB-96AE-74FACBF6FB24}" srcOrd="2" destOrd="0" parTransId="{160F31D2-6F9F-4149-9EFF-F0C72C1E997F}" sibTransId="{03E71180-7DC9-41C2-ACB0-0C283BC42515}"/>
    <dgm:cxn modelId="{F988131F-56DB-4F5C-B275-3FB9BD0B782C}" type="presParOf" srcId="{42B5E96D-EEB3-4DEE-B0FB-0B5B74D7CC8D}" destId="{E143E0E5-1CB3-4F52-A3D4-E45011C93635}" srcOrd="0" destOrd="0" presId="urn:microsoft.com/office/officeart/2005/8/layout/process4"/>
    <dgm:cxn modelId="{BC1CBDC3-B449-4D2C-B221-1FB8298F1F31}" type="presParOf" srcId="{E143E0E5-1CB3-4F52-A3D4-E45011C93635}" destId="{39677FC0-2883-4BD5-8829-2EE2FDD6242B}" srcOrd="0" destOrd="0" presId="urn:microsoft.com/office/officeart/2005/8/layout/process4"/>
    <dgm:cxn modelId="{C95299D7-AA1E-47EF-BF0B-85E5E99795EB}" type="presParOf" srcId="{E143E0E5-1CB3-4F52-A3D4-E45011C93635}" destId="{C7075BD9-F48F-401B-A7BB-F1C866B97640}" srcOrd="1" destOrd="0" presId="urn:microsoft.com/office/officeart/2005/8/layout/process4"/>
    <dgm:cxn modelId="{A66706A1-F457-4A6F-B06D-7B14482EA3D8}" type="presParOf" srcId="{E143E0E5-1CB3-4F52-A3D4-E45011C93635}" destId="{7ED544E2-AD9F-4D90-9DFA-60698E7CE6B4}" srcOrd="2" destOrd="0" presId="urn:microsoft.com/office/officeart/2005/8/layout/process4"/>
    <dgm:cxn modelId="{215BA31E-6FEE-4336-8266-3EDA37E17F8B}" type="presParOf" srcId="{7ED544E2-AD9F-4D90-9DFA-60698E7CE6B4}" destId="{9DA0568E-F938-4D4E-BFF1-84DE25CC3228}" srcOrd="0" destOrd="0" presId="urn:microsoft.com/office/officeart/2005/8/layout/process4"/>
    <dgm:cxn modelId="{4D9D6339-DC81-4096-B8A0-DC13C8DB497B}" type="presParOf" srcId="{7ED544E2-AD9F-4D90-9DFA-60698E7CE6B4}" destId="{9A520D8B-C170-4DA5-8192-A58DF94CFC8A}" srcOrd="1" destOrd="0" presId="urn:microsoft.com/office/officeart/2005/8/layout/process4"/>
    <dgm:cxn modelId="{3C7FAED8-569E-47EB-BA09-DEC2ABE0C9CA}" type="presParOf" srcId="{7ED544E2-AD9F-4D90-9DFA-60698E7CE6B4}" destId="{C2E0B6AE-05EF-4DE8-98E4-5C968DF7DBEC}"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93EB8-2A84-4273-A8E8-1F49C09D06E5}">
      <dsp:nvSpPr>
        <dsp:cNvPr id="0" name=""/>
        <dsp:cNvSpPr/>
      </dsp:nvSpPr>
      <dsp:spPr>
        <a:xfrm>
          <a:off x="0" y="238809"/>
          <a:ext cx="7289800" cy="1061759"/>
        </a:xfrm>
        <a:prstGeom prst="rightArrow">
          <a:avLst>
            <a:gd name="adj1" fmla="val 50000"/>
            <a:gd name="adj2" fmla="val 50000"/>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68554" numCol="1" spcCol="1270" anchor="ctr" anchorCtr="0">
          <a:noAutofit/>
        </a:bodyPr>
        <a:lstStyle/>
        <a:p>
          <a:pPr marL="0" lvl="0" indent="0" algn="l" defTabSz="844550">
            <a:lnSpc>
              <a:spcPct val="90000"/>
            </a:lnSpc>
            <a:spcBef>
              <a:spcPct val="0"/>
            </a:spcBef>
            <a:spcAft>
              <a:spcPct val="35000"/>
            </a:spcAft>
            <a:buNone/>
          </a:pPr>
          <a:r>
            <a:rPr lang="en-US" sz="1900" kern="1200" dirty="0"/>
            <a:t>Mandatory – Required to Participate</a:t>
          </a:r>
        </a:p>
      </dsp:txBody>
      <dsp:txXfrm>
        <a:off x="0" y="504249"/>
        <a:ext cx="7024360" cy="530879"/>
      </dsp:txXfrm>
    </dsp:sp>
    <dsp:sp modelId="{9D0354C8-E3F5-4F68-8115-37127461332F}">
      <dsp:nvSpPr>
        <dsp:cNvPr id="0" name=""/>
        <dsp:cNvSpPr/>
      </dsp:nvSpPr>
      <dsp:spPr>
        <a:xfrm>
          <a:off x="0" y="1060210"/>
          <a:ext cx="3367887" cy="2369902"/>
        </a:xfrm>
        <a:prstGeom prst="rect">
          <a:avLst/>
        </a:prstGeom>
        <a:solidFill>
          <a:schemeClr val="l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ym typeface="Wingdings" panose="05000000000000000000" pitchFamily="2" charset="2"/>
            </a:rPr>
            <a:t></a:t>
          </a:r>
          <a:r>
            <a:rPr lang="en-US" sz="1900" kern="1200" dirty="0"/>
            <a:t>Members who do not choose will be auto assigned</a:t>
          </a:r>
        </a:p>
        <a:p>
          <a:pPr marL="0" lvl="0" indent="0" algn="l" defTabSz="844550">
            <a:lnSpc>
              <a:spcPct val="90000"/>
            </a:lnSpc>
            <a:spcBef>
              <a:spcPct val="0"/>
            </a:spcBef>
            <a:spcAft>
              <a:spcPct val="35000"/>
            </a:spcAft>
            <a:buNone/>
          </a:pPr>
          <a:r>
            <a:rPr lang="en-US" sz="1900" kern="1200" dirty="0">
              <a:sym typeface="Wingdings" panose="05000000000000000000" pitchFamily="2" charset="2"/>
            </a:rPr>
            <a:t></a:t>
          </a:r>
          <a:r>
            <a:rPr lang="en-US" sz="1900" kern="1200" dirty="0"/>
            <a:t>90 days to try out the health plan</a:t>
          </a:r>
        </a:p>
      </dsp:txBody>
      <dsp:txXfrm>
        <a:off x="0" y="1060210"/>
        <a:ext cx="3367887" cy="2369902"/>
      </dsp:txXfrm>
    </dsp:sp>
    <dsp:sp modelId="{7F138A8A-5C47-4844-AF4A-AA3E9F550617}">
      <dsp:nvSpPr>
        <dsp:cNvPr id="0" name=""/>
        <dsp:cNvSpPr/>
      </dsp:nvSpPr>
      <dsp:spPr>
        <a:xfrm>
          <a:off x="3367887" y="592611"/>
          <a:ext cx="3921912" cy="1061759"/>
        </a:xfrm>
        <a:prstGeom prst="rightArrow">
          <a:avLst>
            <a:gd name="adj1" fmla="val 50000"/>
            <a:gd name="adj2" fmla="val 50000"/>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68554" numCol="1" spcCol="1270" anchor="ctr" anchorCtr="0">
          <a:noAutofit/>
        </a:bodyPr>
        <a:lstStyle/>
        <a:p>
          <a:pPr marL="0" lvl="0" indent="0" algn="l" defTabSz="844550">
            <a:lnSpc>
              <a:spcPct val="90000"/>
            </a:lnSpc>
            <a:spcBef>
              <a:spcPct val="0"/>
            </a:spcBef>
            <a:spcAft>
              <a:spcPct val="35000"/>
            </a:spcAft>
            <a:buNone/>
          </a:pPr>
          <a:r>
            <a:rPr lang="en-US" sz="1900" kern="1200" dirty="0"/>
            <a:t>Excluded – Not able to Participate</a:t>
          </a:r>
        </a:p>
      </dsp:txBody>
      <dsp:txXfrm>
        <a:off x="3367887" y="858051"/>
        <a:ext cx="3656472" cy="530879"/>
      </dsp:txXfrm>
    </dsp:sp>
    <dsp:sp modelId="{D480FCAF-E90E-4483-8CC8-86AB99D18C0B}">
      <dsp:nvSpPr>
        <dsp:cNvPr id="0" name=""/>
        <dsp:cNvSpPr/>
      </dsp:nvSpPr>
      <dsp:spPr>
        <a:xfrm>
          <a:off x="3367887" y="1414012"/>
          <a:ext cx="3367887" cy="2369902"/>
        </a:xfrm>
        <a:prstGeom prst="rect">
          <a:avLst/>
        </a:prstGeom>
        <a:solidFill>
          <a:schemeClr val="l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ym typeface="Wingdings" panose="05000000000000000000" pitchFamily="2" charset="2"/>
            </a:rPr>
            <a:t></a:t>
          </a:r>
          <a:r>
            <a:rPr lang="en-US" sz="1900" kern="1200" dirty="0"/>
            <a:t>May not enroll at this time</a:t>
          </a:r>
        </a:p>
      </dsp:txBody>
      <dsp:txXfrm>
        <a:off x="3367887" y="1414012"/>
        <a:ext cx="3367887" cy="2369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7334F-D52A-452B-B6FB-56B8914B6BDA}">
      <dsp:nvSpPr>
        <dsp:cNvPr id="0" name=""/>
        <dsp:cNvSpPr/>
      </dsp:nvSpPr>
      <dsp:spPr>
        <a:xfrm>
          <a:off x="0" y="181577"/>
          <a:ext cx="3859634" cy="433485"/>
        </a:xfrm>
        <a:prstGeom prst="roundRec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Freedom of Choice</a:t>
          </a:r>
        </a:p>
      </dsp:txBody>
      <dsp:txXfrm>
        <a:off x="21161" y="202738"/>
        <a:ext cx="3817312" cy="391163"/>
      </dsp:txXfrm>
    </dsp:sp>
    <dsp:sp modelId="{186DB286-3AE7-4B44-96A6-5C97A9CED5A0}">
      <dsp:nvSpPr>
        <dsp:cNvPr id="0" name=""/>
        <dsp:cNvSpPr/>
      </dsp:nvSpPr>
      <dsp:spPr>
        <a:xfrm>
          <a:off x="0" y="615062"/>
          <a:ext cx="3859634" cy="422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solidFill>
                <a:sysClr val="windowText" lastClr="000000"/>
              </a:solidFill>
            </a:rPr>
            <a:t>Members select the health plan that best fits their needs</a:t>
          </a:r>
        </a:p>
      </dsp:txBody>
      <dsp:txXfrm>
        <a:off x="0" y="615062"/>
        <a:ext cx="3859634" cy="422797"/>
      </dsp:txXfrm>
    </dsp:sp>
    <dsp:sp modelId="{8EA1CD44-D7E4-4F48-8A0B-D8E765F2327B}">
      <dsp:nvSpPr>
        <dsp:cNvPr id="0" name=""/>
        <dsp:cNvSpPr/>
      </dsp:nvSpPr>
      <dsp:spPr>
        <a:xfrm>
          <a:off x="0" y="1037860"/>
          <a:ext cx="3859634" cy="433485"/>
        </a:xfrm>
        <a:prstGeom prst="roundRec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Empowerment</a:t>
          </a:r>
        </a:p>
      </dsp:txBody>
      <dsp:txXfrm>
        <a:off x="21161" y="1059021"/>
        <a:ext cx="3817312" cy="391163"/>
      </dsp:txXfrm>
    </dsp:sp>
    <dsp:sp modelId="{266C2F40-6008-4B91-BBE7-6A0E47DD36E3}">
      <dsp:nvSpPr>
        <dsp:cNvPr id="0" name=""/>
        <dsp:cNvSpPr/>
      </dsp:nvSpPr>
      <dsp:spPr>
        <a:xfrm>
          <a:off x="0" y="1471345"/>
          <a:ext cx="3859634" cy="422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By taking an active role in their health care and choosing a health plan</a:t>
          </a:r>
        </a:p>
      </dsp:txBody>
      <dsp:txXfrm>
        <a:off x="0" y="1471345"/>
        <a:ext cx="3859634" cy="422797"/>
      </dsp:txXfrm>
    </dsp:sp>
    <dsp:sp modelId="{E508D7B2-4F4B-47DF-99C9-E9BC022FDB7B}">
      <dsp:nvSpPr>
        <dsp:cNvPr id="0" name=""/>
        <dsp:cNvSpPr/>
      </dsp:nvSpPr>
      <dsp:spPr>
        <a:xfrm>
          <a:off x="0" y="1894142"/>
          <a:ext cx="3859634" cy="433485"/>
        </a:xfrm>
        <a:prstGeom prst="roundRec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Access to Health Care</a:t>
          </a:r>
        </a:p>
      </dsp:txBody>
      <dsp:txXfrm>
        <a:off x="21161" y="1915303"/>
        <a:ext cx="3817312" cy="391163"/>
      </dsp:txXfrm>
    </dsp:sp>
    <dsp:sp modelId="{3FC7D761-540B-4DF1-B328-FDD38BC5BDAC}">
      <dsp:nvSpPr>
        <dsp:cNvPr id="0" name=""/>
        <dsp:cNvSpPr/>
      </dsp:nvSpPr>
      <dsp:spPr>
        <a:xfrm>
          <a:off x="0" y="2327627"/>
          <a:ext cx="3859634" cy="422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da-DK" sz="1500" kern="1200" dirty="0"/>
            <a:t>Access to services not covered by Medicaid in the form of value-added services</a:t>
          </a:r>
          <a:endParaRPr lang="en-US" sz="1500" kern="1200" dirty="0"/>
        </a:p>
      </dsp:txBody>
      <dsp:txXfrm>
        <a:off x="0" y="2327627"/>
        <a:ext cx="3859634" cy="422797"/>
      </dsp:txXfrm>
    </dsp:sp>
    <dsp:sp modelId="{6E864951-9069-4D71-9A27-BB63AA25CACB}">
      <dsp:nvSpPr>
        <dsp:cNvPr id="0" name=""/>
        <dsp:cNvSpPr/>
      </dsp:nvSpPr>
      <dsp:spPr>
        <a:xfrm>
          <a:off x="0" y="2750425"/>
          <a:ext cx="3859634" cy="433485"/>
        </a:xfrm>
        <a:prstGeom prst="roundRec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Choice Counselors</a:t>
          </a:r>
        </a:p>
      </dsp:txBody>
      <dsp:txXfrm>
        <a:off x="21161" y="2771586"/>
        <a:ext cx="3817312" cy="391163"/>
      </dsp:txXfrm>
    </dsp:sp>
    <dsp:sp modelId="{A3E21A80-74E4-4A81-83AF-5745B614BF75}">
      <dsp:nvSpPr>
        <dsp:cNvPr id="0" name=""/>
        <dsp:cNvSpPr/>
      </dsp:nvSpPr>
      <dsp:spPr>
        <a:xfrm>
          <a:off x="0" y="3183910"/>
          <a:ext cx="3859634"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Ready to assist members by phone</a:t>
          </a:r>
        </a:p>
      </dsp:txBody>
      <dsp:txXfrm>
        <a:off x="0" y="3183910"/>
        <a:ext cx="3859634" cy="314640"/>
      </dsp:txXfrm>
    </dsp:sp>
    <dsp:sp modelId="{DC364DFD-47E5-46AE-8810-0A735A94EE43}">
      <dsp:nvSpPr>
        <dsp:cNvPr id="0" name=""/>
        <dsp:cNvSpPr/>
      </dsp:nvSpPr>
      <dsp:spPr>
        <a:xfrm>
          <a:off x="0" y="3498550"/>
          <a:ext cx="3859634" cy="433485"/>
        </a:xfrm>
        <a:prstGeom prst="roundRec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Online Information</a:t>
          </a:r>
        </a:p>
      </dsp:txBody>
      <dsp:txXfrm>
        <a:off x="21161" y="3519711"/>
        <a:ext cx="3817312" cy="391163"/>
      </dsp:txXfrm>
    </dsp:sp>
    <dsp:sp modelId="{BC8DF61E-5A40-44D8-93EC-91AC71335E0C}">
      <dsp:nvSpPr>
        <dsp:cNvPr id="0" name=""/>
        <dsp:cNvSpPr/>
      </dsp:nvSpPr>
      <dsp:spPr>
        <a:xfrm>
          <a:off x="0" y="3932035"/>
          <a:ext cx="3859634" cy="41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3"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Access to information and enrollment through our website </a:t>
          </a:r>
          <a:r>
            <a:rPr lang="en-US" sz="1500" kern="1200" dirty="0">
              <a:solidFill>
                <a:prstClr val="black">
                  <a:hueOff val="0"/>
                  <a:satOff val="0"/>
                  <a:lumOff val="0"/>
                  <a:alphaOff val="0"/>
                </a:prstClr>
              </a:solidFill>
              <a:latin typeface="Tw Cen MT" panose="020B0602020104020603"/>
              <a:ea typeface="+mn-ea"/>
              <a:cs typeface="+mn-cs"/>
            </a:rPr>
            <a:t>www</a:t>
          </a:r>
          <a:r>
            <a:rPr lang="en-US" sz="1500" kern="1200" dirty="0"/>
            <a:t>.neheritagehealth.com</a:t>
          </a:r>
        </a:p>
      </dsp:txBody>
      <dsp:txXfrm>
        <a:off x="0" y="3932035"/>
        <a:ext cx="3859634" cy="412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FDB47-EFA4-42FC-A764-3555D4F8E3D4}">
      <dsp:nvSpPr>
        <dsp:cNvPr id="0" name=""/>
        <dsp:cNvSpPr/>
      </dsp:nvSpPr>
      <dsp:spPr>
        <a:xfrm>
          <a:off x="0" y="0"/>
          <a:ext cx="7289800" cy="2287231"/>
        </a:xfrm>
        <a:prstGeom prst="roundRect">
          <a:avLst>
            <a:gd name="adj" fmla="val 10000"/>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Choice Counselors can provide information on:</a:t>
          </a:r>
        </a:p>
        <a:p>
          <a:pPr marL="171450" lvl="1" indent="-171450" algn="l" defTabSz="844550">
            <a:lnSpc>
              <a:spcPct val="90000"/>
            </a:lnSpc>
            <a:spcBef>
              <a:spcPct val="0"/>
            </a:spcBef>
            <a:spcAft>
              <a:spcPct val="15000"/>
            </a:spcAft>
            <a:buChar char="•"/>
          </a:pPr>
          <a:r>
            <a:rPr lang="en-US" sz="1900" kern="1200" dirty="0"/>
            <a:t>Heritage Health</a:t>
          </a:r>
        </a:p>
        <a:p>
          <a:pPr marL="171450" lvl="1" indent="-171450" algn="l" defTabSz="844550">
            <a:lnSpc>
              <a:spcPct val="90000"/>
            </a:lnSpc>
            <a:spcBef>
              <a:spcPct val="0"/>
            </a:spcBef>
            <a:spcAft>
              <a:spcPct val="15000"/>
            </a:spcAft>
            <a:buChar char="•"/>
          </a:pPr>
          <a:r>
            <a:rPr lang="en-US" sz="1900" kern="1200" dirty="0"/>
            <a:t>Health Plan Choices</a:t>
          </a:r>
        </a:p>
        <a:p>
          <a:pPr marL="171450" lvl="1" indent="-171450" algn="l" defTabSz="844550">
            <a:lnSpc>
              <a:spcPct val="90000"/>
            </a:lnSpc>
            <a:spcBef>
              <a:spcPct val="0"/>
            </a:spcBef>
            <a:spcAft>
              <a:spcPct val="15000"/>
            </a:spcAft>
            <a:buChar char="•"/>
          </a:pPr>
          <a:r>
            <a:rPr lang="en-US" sz="1900" kern="1200" dirty="0"/>
            <a:t>Value-Added Services</a:t>
          </a:r>
        </a:p>
        <a:p>
          <a:pPr marL="171450" lvl="1" indent="-171450" algn="l" defTabSz="844550">
            <a:lnSpc>
              <a:spcPct val="90000"/>
            </a:lnSpc>
            <a:spcBef>
              <a:spcPct val="0"/>
            </a:spcBef>
            <a:spcAft>
              <a:spcPct val="15000"/>
            </a:spcAft>
            <a:buChar char="•"/>
          </a:pPr>
          <a:r>
            <a:rPr lang="en-US" sz="1900" kern="1200" dirty="0"/>
            <a:t>Enrollment Timelines</a:t>
          </a:r>
        </a:p>
        <a:p>
          <a:pPr marL="171450" lvl="1" indent="-171450" algn="l" defTabSz="844550">
            <a:lnSpc>
              <a:spcPct val="90000"/>
            </a:lnSpc>
            <a:spcBef>
              <a:spcPct val="0"/>
            </a:spcBef>
            <a:spcAft>
              <a:spcPct val="15000"/>
            </a:spcAft>
            <a:buChar char="•"/>
          </a:pPr>
          <a:r>
            <a:rPr lang="en-US" sz="1900" kern="1200" dirty="0"/>
            <a:t>Website Tools</a:t>
          </a:r>
        </a:p>
      </dsp:txBody>
      <dsp:txXfrm>
        <a:off x="1686683" y="0"/>
        <a:ext cx="5603116" cy="2287231"/>
      </dsp:txXfrm>
    </dsp:sp>
    <dsp:sp modelId="{A23D39F9-C140-472A-AB32-7DB6F6E25636}">
      <dsp:nvSpPr>
        <dsp:cNvPr id="0" name=""/>
        <dsp:cNvSpPr/>
      </dsp:nvSpPr>
      <dsp:spPr>
        <a:xfrm>
          <a:off x="228723" y="228723"/>
          <a:ext cx="1457960" cy="1829784"/>
        </a:xfrm>
        <a:prstGeom prst="roundRect">
          <a:avLst>
            <a:gd name="adj" fmla="val 10000"/>
          </a:avLst>
        </a:prstGeom>
        <a:blipFill>
          <a:blip xmlns:r="http://schemas.openxmlformats.org/officeDocument/2006/relationships" r:embed="rId1"/>
          <a:srcRect/>
          <a:stretch>
            <a:fillRect l="-13000" r="-1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B2C42-87F8-4436-B473-FE1FB4FF2EED}">
      <dsp:nvSpPr>
        <dsp:cNvPr id="0" name=""/>
        <dsp:cNvSpPr/>
      </dsp:nvSpPr>
      <dsp:spPr>
        <a:xfrm>
          <a:off x="1118812" y="1102"/>
          <a:ext cx="5802122" cy="840108"/>
        </a:xfrm>
        <a:prstGeom prst="roundRect">
          <a:avLst>
            <a:gd name="adj" fmla="val 10000"/>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en-US" sz="4500" kern="1200" dirty="0"/>
            <a:t>Outreach and Education</a:t>
          </a:r>
        </a:p>
      </dsp:txBody>
      <dsp:txXfrm>
        <a:off x="1143418" y="25708"/>
        <a:ext cx="5752910" cy="790896"/>
      </dsp:txXfrm>
    </dsp:sp>
    <dsp:sp modelId="{A6080BD6-A887-41EA-A71B-BDA70DEE0ECE}">
      <dsp:nvSpPr>
        <dsp:cNvPr id="0" name=""/>
        <dsp:cNvSpPr/>
      </dsp:nvSpPr>
      <dsp:spPr>
        <a:xfrm>
          <a:off x="1222775" y="992430"/>
          <a:ext cx="1917925" cy="840108"/>
        </a:xfrm>
        <a:prstGeom prst="roundRect">
          <a:avLst>
            <a:gd name="adj" fmla="val 16670"/>
          </a:avLst>
        </a:prstGeom>
        <a:blipFill>
          <a:blip xmlns:r="http://schemas.openxmlformats.org/officeDocument/2006/relationships" r:embed="rId1"/>
          <a:srcRect/>
          <a:stretch>
            <a:fillRect t="-26000" b="-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49B9E1-0AC2-472A-970C-0F40B01B43EA}">
      <dsp:nvSpPr>
        <dsp:cNvPr id="0" name=""/>
        <dsp:cNvSpPr/>
      </dsp:nvSpPr>
      <dsp:spPr>
        <a:xfrm>
          <a:off x="3399033" y="992430"/>
          <a:ext cx="3417938" cy="840108"/>
        </a:xfrm>
        <a:prstGeom prst="roundRect">
          <a:avLst>
            <a:gd name="adj" fmla="val 16670"/>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Outbound and Inbound Calls</a:t>
          </a:r>
        </a:p>
      </dsp:txBody>
      <dsp:txXfrm>
        <a:off x="3440051" y="1033448"/>
        <a:ext cx="3335902" cy="758072"/>
      </dsp:txXfrm>
    </dsp:sp>
    <dsp:sp modelId="{5A6C373B-41FC-4004-B4D6-478A977483F8}">
      <dsp:nvSpPr>
        <dsp:cNvPr id="0" name=""/>
        <dsp:cNvSpPr/>
      </dsp:nvSpPr>
      <dsp:spPr>
        <a:xfrm>
          <a:off x="1222775" y="1933352"/>
          <a:ext cx="1917925" cy="840108"/>
        </a:xfrm>
        <a:prstGeom prst="roundRect">
          <a:avLst>
            <a:gd name="adj" fmla="val 16670"/>
          </a:avLst>
        </a:prstGeom>
        <a:blipFill>
          <a:blip xmlns:r="http://schemas.openxmlformats.org/officeDocument/2006/relationships" r:embed="rId2"/>
          <a:srcRect/>
          <a:stretch>
            <a:fillRect t="-26000" b="-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730CBC-0812-409F-BF49-B72B9382DFCB}">
      <dsp:nvSpPr>
        <dsp:cNvPr id="0" name=""/>
        <dsp:cNvSpPr/>
      </dsp:nvSpPr>
      <dsp:spPr>
        <a:xfrm>
          <a:off x="3399033" y="1933352"/>
          <a:ext cx="3417938" cy="840108"/>
        </a:xfrm>
        <a:prstGeom prst="roundRect">
          <a:avLst>
            <a:gd name="adj" fmla="val 16670"/>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Group Presentations to Stakeholders</a:t>
          </a:r>
        </a:p>
      </dsp:txBody>
      <dsp:txXfrm>
        <a:off x="3440051" y="1974370"/>
        <a:ext cx="3335902" cy="758072"/>
      </dsp:txXfrm>
    </dsp:sp>
    <dsp:sp modelId="{6E74BB41-B5D9-4CE4-9898-9BE08962FE14}">
      <dsp:nvSpPr>
        <dsp:cNvPr id="0" name=""/>
        <dsp:cNvSpPr/>
      </dsp:nvSpPr>
      <dsp:spPr>
        <a:xfrm>
          <a:off x="1222775" y="2874273"/>
          <a:ext cx="1917925" cy="840108"/>
        </a:xfrm>
        <a:prstGeom prst="roundRect">
          <a:avLst>
            <a:gd name="adj" fmla="val 16670"/>
          </a:avLst>
        </a:prstGeom>
        <a:blipFill>
          <a:blip xmlns:r="http://schemas.openxmlformats.org/officeDocument/2006/relationships" r:embed="rId3"/>
          <a:srcRect/>
          <a:stretch>
            <a:fillRect t="-26000" b="-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29769E-45C5-4ABF-855F-508E8B2B3BCB}">
      <dsp:nvSpPr>
        <dsp:cNvPr id="0" name=""/>
        <dsp:cNvSpPr/>
      </dsp:nvSpPr>
      <dsp:spPr>
        <a:xfrm>
          <a:off x="3399033" y="2874273"/>
          <a:ext cx="3417938" cy="840108"/>
        </a:xfrm>
        <a:prstGeom prst="roundRect">
          <a:avLst>
            <a:gd name="adj" fmla="val 16670"/>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Group Presentations to Providers and Staff</a:t>
          </a:r>
        </a:p>
      </dsp:txBody>
      <dsp:txXfrm>
        <a:off x="3440051" y="2915291"/>
        <a:ext cx="3335902" cy="758072"/>
      </dsp:txXfrm>
    </dsp:sp>
    <dsp:sp modelId="{832F8BAF-415F-47DA-8E74-0EB740B846FB}">
      <dsp:nvSpPr>
        <dsp:cNvPr id="0" name=""/>
        <dsp:cNvSpPr/>
      </dsp:nvSpPr>
      <dsp:spPr>
        <a:xfrm>
          <a:off x="1222775" y="3815194"/>
          <a:ext cx="1917925" cy="840108"/>
        </a:xfrm>
        <a:prstGeom prst="roundRect">
          <a:avLst>
            <a:gd name="adj" fmla="val 16670"/>
          </a:avLst>
        </a:prstGeom>
        <a:blipFill>
          <a:blip xmlns:r="http://schemas.openxmlformats.org/officeDocument/2006/relationships" r:embed="rId4"/>
          <a:srcRect/>
          <a:stretch>
            <a:fillRect t="-14000" b="-1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76CE9-6D1D-4B15-B553-6AB9109050C7}">
      <dsp:nvSpPr>
        <dsp:cNvPr id="0" name=""/>
        <dsp:cNvSpPr/>
      </dsp:nvSpPr>
      <dsp:spPr>
        <a:xfrm>
          <a:off x="3399033" y="3815194"/>
          <a:ext cx="3417938" cy="840108"/>
        </a:xfrm>
        <a:prstGeom prst="roundRect">
          <a:avLst>
            <a:gd name="adj" fmla="val 16670"/>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Partnership Development and Referrals</a:t>
          </a:r>
        </a:p>
      </dsp:txBody>
      <dsp:txXfrm>
        <a:off x="3440051" y="3856212"/>
        <a:ext cx="3335902" cy="7580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6F58B-A4F9-4970-A16D-9B0A1F438DB1}">
      <dsp:nvSpPr>
        <dsp:cNvPr id="0" name=""/>
        <dsp:cNvSpPr/>
      </dsp:nvSpPr>
      <dsp:spPr>
        <a:xfrm>
          <a:off x="0" y="0"/>
          <a:ext cx="7289800" cy="1257101"/>
        </a:xfrm>
        <a:prstGeom prst="roundRect">
          <a:avLst>
            <a:gd name="adj" fmla="val 10000"/>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Phone: 1-888-255-2605</a:t>
          </a:r>
        </a:p>
      </dsp:txBody>
      <dsp:txXfrm>
        <a:off x="1583670" y="0"/>
        <a:ext cx="5706129" cy="1257101"/>
      </dsp:txXfrm>
    </dsp:sp>
    <dsp:sp modelId="{DFD6048A-2F2F-4FBB-A8E7-0E7912D08394}">
      <dsp:nvSpPr>
        <dsp:cNvPr id="0" name=""/>
        <dsp:cNvSpPr/>
      </dsp:nvSpPr>
      <dsp:spPr>
        <a:xfrm>
          <a:off x="125710" y="125710"/>
          <a:ext cx="1457960" cy="1005681"/>
        </a:xfrm>
        <a:prstGeom prst="roundRect">
          <a:avLst>
            <a:gd name="adj" fmla="val 10000"/>
          </a:avLst>
        </a:prstGeom>
        <a:blipFill>
          <a:blip xmlns:r="http://schemas.openxmlformats.org/officeDocument/2006/relationships" r:embed="rId1"/>
          <a:srcRect/>
          <a:stretch>
            <a:fillRect t="-4000" b="-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0AFEB5-C90D-4C62-AC80-A5052AC6C44D}">
      <dsp:nvSpPr>
        <dsp:cNvPr id="0" name=""/>
        <dsp:cNvSpPr/>
      </dsp:nvSpPr>
      <dsp:spPr>
        <a:xfrm>
          <a:off x="0" y="1382811"/>
          <a:ext cx="7289800" cy="1257101"/>
        </a:xfrm>
        <a:prstGeom prst="roundRect">
          <a:avLst>
            <a:gd name="adj" fmla="val 10000"/>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Online: www.neheritagehealth.com</a:t>
          </a:r>
        </a:p>
      </dsp:txBody>
      <dsp:txXfrm>
        <a:off x="1583670" y="1382811"/>
        <a:ext cx="5706129" cy="1257101"/>
      </dsp:txXfrm>
    </dsp:sp>
    <dsp:sp modelId="{245D99F7-24BA-4775-8F28-336FC34EBF7A}">
      <dsp:nvSpPr>
        <dsp:cNvPr id="0" name=""/>
        <dsp:cNvSpPr/>
      </dsp:nvSpPr>
      <dsp:spPr>
        <a:xfrm>
          <a:off x="125710" y="1508521"/>
          <a:ext cx="1457960" cy="1005681"/>
        </a:xfrm>
        <a:prstGeom prst="roundRect">
          <a:avLst>
            <a:gd name="adj" fmla="val 10000"/>
          </a:avLst>
        </a:prstGeom>
        <a:blipFill>
          <a:blip xmlns:r="http://schemas.openxmlformats.org/officeDocument/2006/relationships" r:embed="rId2"/>
          <a:srcRect/>
          <a:stretch>
            <a:fillRect t="-24000" b="-2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482143-0F65-452D-9828-0C0183E6FB65}">
      <dsp:nvSpPr>
        <dsp:cNvPr id="0" name=""/>
        <dsp:cNvSpPr/>
      </dsp:nvSpPr>
      <dsp:spPr>
        <a:xfrm>
          <a:off x="0" y="2765623"/>
          <a:ext cx="7289800" cy="1257101"/>
        </a:xfrm>
        <a:prstGeom prst="roundRect">
          <a:avLst>
            <a:gd name="adj" fmla="val 10000"/>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Mail: Complete the enrollment form and return it in the postage-paid envelope provided</a:t>
          </a:r>
        </a:p>
      </dsp:txBody>
      <dsp:txXfrm>
        <a:off x="1583670" y="2765623"/>
        <a:ext cx="5706129" cy="1257101"/>
      </dsp:txXfrm>
    </dsp:sp>
    <dsp:sp modelId="{CB6FBFF4-E878-499C-8D8C-68AC9B657FB4}">
      <dsp:nvSpPr>
        <dsp:cNvPr id="0" name=""/>
        <dsp:cNvSpPr/>
      </dsp:nvSpPr>
      <dsp:spPr>
        <a:xfrm>
          <a:off x="125710" y="2891333"/>
          <a:ext cx="1457960" cy="1005681"/>
        </a:xfrm>
        <a:prstGeom prst="roundRect">
          <a:avLst>
            <a:gd name="adj" fmla="val 10000"/>
          </a:avLst>
        </a:prstGeom>
        <a:blipFill>
          <a:blip xmlns:r="http://schemas.openxmlformats.org/officeDocument/2006/relationships" r:embed="rId3"/>
          <a:srcRect/>
          <a:stretch>
            <a:fillRect t="-2000" b="-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75BD9-F48F-401B-A7BB-F1C866B97640}">
      <dsp:nvSpPr>
        <dsp:cNvPr id="0" name=""/>
        <dsp:cNvSpPr/>
      </dsp:nvSpPr>
      <dsp:spPr>
        <a:xfrm>
          <a:off x="0" y="0"/>
          <a:ext cx="7289800" cy="4022725"/>
        </a:xfrm>
        <a:prstGeom prst="rect">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t>Our Goals:</a:t>
          </a:r>
        </a:p>
      </dsp:txBody>
      <dsp:txXfrm>
        <a:off x="0" y="0"/>
        <a:ext cx="7289800" cy="2172271"/>
      </dsp:txXfrm>
    </dsp:sp>
    <dsp:sp modelId="{9DA0568E-F938-4D4E-BFF1-84DE25CC3228}">
      <dsp:nvSpPr>
        <dsp:cNvPr id="0" name=""/>
        <dsp:cNvSpPr/>
      </dsp:nvSpPr>
      <dsp:spPr>
        <a:xfrm>
          <a:off x="3559" y="2091816"/>
          <a:ext cx="2427560" cy="185045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Give focused and unbiased information to the members</a:t>
          </a:r>
        </a:p>
      </dsp:txBody>
      <dsp:txXfrm>
        <a:off x="3559" y="2091816"/>
        <a:ext cx="2427560" cy="1850453"/>
      </dsp:txXfrm>
    </dsp:sp>
    <dsp:sp modelId="{9A520D8B-C170-4DA5-8192-A58DF94CFC8A}">
      <dsp:nvSpPr>
        <dsp:cNvPr id="0" name=""/>
        <dsp:cNvSpPr/>
      </dsp:nvSpPr>
      <dsp:spPr>
        <a:xfrm>
          <a:off x="2431119" y="2091816"/>
          <a:ext cx="2427560" cy="185045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Reach, understand, and accommodate individuals with special needs</a:t>
          </a:r>
        </a:p>
      </dsp:txBody>
      <dsp:txXfrm>
        <a:off x="2431119" y="2091816"/>
        <a:ext cx="2427560" cy="1850453"/>
      </dsp:txXfrm>
    </dsp:sp>
    <dsp:sp modelId="{C2E0B6AE-05EF-4DE8-98E4-5C968DF7DBEC}">
      <dsp:nvSpPr>
        <dsp:cNvPr id="0" name=""/>
        <dsp:cNvSpPr/>
      </dsp:nvSpPr>
      <dsp:spPr>
        <a:xfrm>
          <a:off x="4858680" y="2091816"/>
          <a:ext cx="2427560" cy="185045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Enhance the choice counseling component and availability</a:t>
          </a:r>
        </a:p>
      </dsp:txBody>
      <dsp:txXfrm>
        <a:off x="4858680" y="2091816"/>
        <a:ext cx="2427560" cy="185045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B6D95752-10FA-4CA9-B2B4-0A9B8384A552}" type="datetimeFigureOut">
              <a:rPr lang="en-US" smtClean="0"/>
              <a:pPr/>
              <a:t>10/26/2016</a:t>
            </a:fld>
            <a:endParaRPr lang="en-US" dirty="0"/>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A3D565FE-AFE6-42C4-BB37-504319750ED5}" type="slidenum">
              <a:rPr lang="en-US" smtClean="0"/>
              <a:pPr/>
              <a:t>‹#›</a:t>
            </a:fld>
            <a:endParaRPr lang="en-US" dirty="0"/>
          </a:p>
        </p:txBody>
      </p:sp>
    </p:spTree>
    <p:extLst>
      <p:ext uri="{BB962C8B-B14F-4D97-AF65-F5344CB8AC3E}">
        <p14:creationId xmlns:p14="http://schemas.microsoft.com/office/powerpoint/2010/main" val="287244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D565FE-AFE6-42C4-BB37-504319750ED5}" type="slidenum">
              <a:rPr lang="en-US" smtClean="0"/>
              <a:pPr/>
              <a:t>3</a:t>
            </a:fld>
            <a:endParaRPr lang="en-US" dirty="0"/>
          </a:p>
        </p:txBody>
      </p:sp>
    </p:spTree>
    <p:extLst>
      <p:ext uri="{BB962C8B-B14F-4D97-AF65-F5344CB8AC3E}">
        <p14:creationId xmlns:p14="http://schemas.microsoft.com/office/powerpoint/2010/main" val="383026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Waiting</a:t>
            </a:r>
            <a:r>
              <a:rPr lang="en-US" baseline="0" dirty="0"/>
              <a:t> de-identified screen shot</a:t>
            </a:r>
            <a:endParaRPr lang="en-US" dirty="0"/>
          </a:p>
        </p:txBody>
      </p:sp>
      <p:sp>
        <p:nvSpPr>
          <p:cNvPr id="4" name="Slide Number Placeholder 3"/>
          <p:cNvSpPr>
            <a:spLocks noGrp="1"/>
          </p:cNvSpPr>
          <p:nvPr>
            <p:ph type="sldNum" sz="quarter" idx="10"/>
          </p:nvPr>
        </p:nvSpPr>
        <p:spPr/>
        <p:txBody>
          <a:bodyPr/>
          <a:lstStyle/>
          <a:p>
            <a:fld id="{A3D565FE-AFE6-42C4-BB37-504319750ED5}" type="slidenum">
              <a:rPr lang="en-US" smtClean="0"/>
              <a:pPr/>
              <a:t>30</a:t>
            </a:fld>
            <a:endParaRPr lang="en-US" dirty="0"/>
          </a:p>
        </p:txBody>
      </p:sp>
    </p:spTree>
    <p:extLst>
      <p:ext uri="{BB962C8B-B14F-4D97-AF65-F5344CB8AC3E}">
        <p14:creationId xmlns:p14="http://schemas.microsoft.com/office/powerpoint/2010/main" val="38250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Waiting de-identified screen shot</a:t>
            </a:r>
          </a:p>
        </p:txBody>
      </p:sp>
      <p:sp>
        <p:nvSpPr>
          <p:cNvPr id="4" name="Slide Number Placeholder 3"/>
          <p:cNvSpPr>
            <a:spLocks noGrp="1"/>
          </p:cNvSpPr>
          <p:nvPr>
            <p:ph type="sldNum" sz="quarter" idx="10"/>
          </p:nvPr>
        </p:nvSpPr>
        <p:spPr/>
        <p:txBody>
          <a:bodyPr/>
          <a:lstStyle/>
          <a:p>
            <a:fld id="{A3D565FE-AFE6-42C4-BB37-504319750ED5}" type="slidenum">
              <a:rPr lang="en-US" smtClean="0"/>
              <a:pPr/>
              <a:t>31</a:t>
            </a:fld>
            <a:endParaRPr lang="en-US" dirty="0"/>
          </a:p>
        </p:txBody>
      </p:sp>
    </p:spTree>
    <p:extLst>
      <p:ext uri="{BB962C8B-B14F-4D97-AF65-F5344CB8AC3E}">
        <p14:creationId xmlns:p14="http://schemas.microsoft.com/office/powerpoint/2010/main" val="66254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Waiting de-identified screen shot</a:t>
            </a:r>
          </a:p>
        </p:txBody>
      </p:sp>
      <p:sp>
        <p:nvSpPr>
          <p:cNvPr id="4" name="Slide Number Placeholder 3"/>
          <p:cNvSpPr>
            <a:spLocks noGrp="1"/>
          </p:cNvSpPr>
          <p:nvPr>
            <p:ph type="sldNum" sz="quarter" idx="10"/>
          </p:nvPr>
        </p:nvSpPr>
        <p:spPr/>
        <p:txBody>
          <a:bodyPr/>
          <a:lstStyle/>
          <a:p>
            <a:fld id="{A3D565FE-AFE6-42C4-BB37-504319750ED5}" type="slidenum">
              <a:rPr lang="en-US" smtClean="0"/>
              <a:pPr/>
              <a:t>33</a:t>
            </a:fld>
            <a:endParaRPr lang="en-US" dirty="0"/>
          </a:p>
        </p:txBody>
      </p:sp>
    </p:spTree>
    <p:extLst>
      <p:ext uri="{BB962C8B-B14F-4D97-AF65-F5344CB8AC3E}">
        <p14:creationId xmlns:p14="http://schemas.microsoft.com/office/powerpoint/2010/main" val="136324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Waiting for de-identified</a:t>
            </a:r>
            <a:r>
              <a:rPr lang="en-US" baseline="0" dirty="0"/>
              <a:t> </a:t>
            </a:r>
            <a:r>
              <a:rPr lang="en-US" baseline="0"/>
              <a:t>screen shot</a:t>
            </a:r>
            <a:endParaRPr lang="en-US"/>
          </a:p>
        </p:txBody>
      </p:sp>
      <p:sp>
        <p:nvSpPr>
          <p:cNvPr id="4" name="Slide Number Placeholder 3"/>
          <p:cNvSpPr>
            <a:spLocks noGrp="1"/>
          </p:cNvSpPr>
          <p:nvPr>
            <p:ph type="sldNum" sz="quarter" idx="10"/>
          </p:nvPr>
        </p:nvSpPr>
        <p:spPr/>
        <p:txBody>
          <a:bodyPr/>
          <a:lstStyle/>
          <a:p>
            <a:fld id="{A3D565FE-AFE6-42C4-BB37-504319750ED5}" type="slidenum">
              <a:rPr lang="en-US" smtClean="0"/>
              <a:pPr/>
              <a:t>34</a:t>
            </a:fld>
            <a:endParaRPr lang="en-US" dirty="0"/>
          </a:p>
        </p:txBody>
      </p:sp>
    </p:spTree>
    <p:extLst>
      <p:ext uri="{BB962C8B-B14F-4D97-AF65-F5344CB8AC3E}">
        <p14:creationId xmlns:p14="http://schemas.microsoft.com/office/powerpoint/2010/main" val="233112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Waiting for de-identified</a:t>
            </a:r>
            <a:r>
              <a:rPr lang="en-US" baseline="0" dirty="0"/>
              <a:t> screen shot</a:t>
            </a:r>
            <a:endParaRPr lang="en-US" dirty="0"/>
          </a:p>
        </p:txBody>
      </p:sp>
      <p:sp>
        <p:nvSpPr>
          <p:cNvPr id="4" name="Slide Number Placeholder 3"/>
          <p:cNvSpPr>
            <a:spLocks noGrp="1"/>
          </p:cNvSpPr>
          <p:nvPr>
            <p:ph type="sldNum" sz="quarter" idx="10"/>
          </p:nvPr>
        </p:nvSpPr>
        <p:spPr/>
        <p:txBody>
          <a:bodyPr/>
          <a:lstStyle/>
          <a:p>
            <a:fld id="{A3D565FE-AFE6-42C4-BB37-504319750ED5}" type="slidenum">
              <a:rPr lang="en-US" smtClean="0"/>
              <a:pPr/>
              <a:t>35</a:t>
            </a:fld>
            <a:endParaRPr lang="en-US" dirty="0"/>
          </a:p>
        </p:txBody>
      </p:sp>
    </p:spTree>
    <p:extLst>
      <p:ext uri="{BB962C8B-B14F-4D97-AF65-F5344CB8AC3E}">
        <p14:creationId xmlns:p14="http://schemas.microsoft.com/office/powerpoint/2010/main" val="91782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8E28E39-A204-42B2-8E39-5C68F368A33C}" type="datetime1">
              <a:rPr lang="en-US" smtClean="0"/>
              <a:t>10/26/2016</a:t>
            </a:fld>
            <a:endParaRPr lang="en-US" dirty="0"/>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510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D5BC9-FBBD-4C97-8759-16B068E470DF}" type="datetime1">
              <a:rPr lang="en-US" smtClean="0"/>
              <a:t>10/26/2016</a:t>
            </a:fld>
            <a:endParaRPr lang="en-US" dirty="0"/>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2093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E077A7-CBC7-43D9-8578-9D5E00A43C54}" type="datetime1">
              <a:rPr lang="en-US" smtClean="0"/>
              <a:t>10/26/2016</a:t>
            </a:fld>
            <a:endParaRPr lang="en-US" dirty="0"/>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025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3"/>
          <p:cNvGrpSpPr/>
          <p:nvPr userDrawn="1"/>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fld id="{17329BC9-6AD5-4F6F-B2C3-13B4F778A785}" type="datetime1">
              <a:rPr lang="en-US" smtClean="0"/>
              <a:t>10/26/2016</a:t>
            </a:fld>
            <a:endParaRPr lang="da-DK"/>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D4EDA5F-2A94-402A-8560-DE1F49DB6C31}" type="datetime1">
              <a:rPr lang="en-US" smtClean="0"/>
              <a:t>10/26/2016</a:t>
            </a:fld>
            <a:endParaRPr lang="en-US"/>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
        <p:nvSpPr>
          <p:cNvPr id="6" name="Slide Number Placeholder 5"/>
          <p:cNvSpPr>
            <a:spLocks noGrp="1"/>
          </p:cNvSpPr>
          <p:nvPr>
            <p:ph type="sldNum" sz="quarter" idx="12"/>
          </p:nvPr>
        </p:nvSpPr>
        <p:spPr/>
        <p:txBody>
          <a:bodyPr/>
          <a:lstStyle/>
          <a:p>
            <a:fld id="{0E816DC1-EE36-416C-A07C-4E6C90365C59}"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703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308FBC-C205-49D8-9347-986A95956E41}" type="datetime1">
              <a:rPr lang="en-US" smtClean="0"/>
              <a:t>10/26/2016</a:t>
            </a:fld>
            <a:endParaRPr lang="en-US"/>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
        <p:nvSpPr>
          <p:cNvPr id="6" name="Slide Number Placeholder 5"/>
          <p:cNvSpPr>
            <a:spLocks noGrp="1"/>
          </p:cNvSpPr>
          <p:nvPr>
            <p:ph type="sldNum" sz="quarter" idx="12"/>
          </p:nvPr>
        </p:nvSpPr>
        <p:spPr/>
        <p:txBody>
          <a:bodyPr/>
          <a:lstStyle/>
          <a:p>
            <a:fld id="{0E816DC1-EE36-416C-A07C-4E6C90365C59}" type="slidenum">
              <a:rPr lang="en-US" smtClean="0"/>
              <a:t>‹#›</a:t>
            </a:fld>
            <a:endParaRPr lang="en-US"/>
          </a:p>
        </p:txBody>
      </p:sp>
    </p:spTree>
    <p:extLst>
      <p:ext uri="{BB962C8B-B14F-4D97-AF65-F5344CB8AC3E}">
        <p14:creationId xmlns:p14="http://schemas.microsoft.com/office/powerpoint/2010/main" val="4138686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84B61B-0A78-44F7-B970-A1E624CFC2A4}" type="datetime1">
              <a:rPr lang="en-US" smtClean="0"/>
              <a:t>10/26/2016</a:t>
            </a:fld>
            <a:endParaRPr lang="en-US"/>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
        <p:nvSpPr>
          <p:cNvPr id="6" name="Slide Number Placeholder 5"/>
          <p:cNvSpPr>
            <a:spLocks noGrp="1"/>
          </p:cNvSpPr>
          <p:nvPr>
            <p:ph type="sldNum" sz="quarter" idx="12"/>
          </p:nvPr>
        </p:nvSpPr>
        <p:spPr/>
        <p:txBody>
          <a:bodyPr/>
          <a:lstStyle/>
          <a:p>
            <a:fld id="{0E816DC1-EE36-416C-A07C-4E6C90365C59}"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676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D5C3D5-74AF-4D43-B47B-387FFEEB2544}" type="datetime1">
              <a:rPr lang="en-US" smtClean="0"/>
              <a:t>10/26/2016</a:t>
            </a:fld>
            <a:endParaRPr lang="en-US"/>
          </a:p>
        </p:txBody>
      </p:sp>
      <p:sp>
        <p:nvSpPr>
          <p:cNvPr id="6" name="Footer Placeholder 5"/>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
        <p:nvSpPr>
          <p:cNvPr id="7" name="Slide Number Placeholder 6"/>
          <p:cNvSpPr>
            <a:spLocks noGrp="1"/>
          </p:cNvSpPr>
          <p:nvPr>
            <p:ph type="sldNum" sz="quarter" idx="12"/>
          </p:nvPr>
        </p:nvSpPr>
        <p:spPr/>
        <p:txBody>
          <a:bodyPr/>
          <a:lstStyle/>
          <a:p>
            <a:fld id="{0E816DC1-EE36-416C-A07C-4E6C90365C59}" type="slidenum">
              <a:rPr lang="en-US" smtClean="0"/>
              <a:t>‹#›</a:t>
            </a:fld>
            <a:endParaRPr lang="en-US"/>
          </a:p>
        </p:txBody>
      </p:sp>
    </p:spTree>
    <p:extLst>
      <p:ext uri="{BB962C8B-B14F-4D97-AF65-F5344CB8AC3E}">
        <p14:creationId xmlns:p14="http://schemas.microsoft.com/office/powerpoint/2010/main" val="1727629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2">
                    <a:lumMod val="75000"/>
                  </a:schemeClr>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2">
                    <a:lumMod val="75000"/>
                  </a:schemeClr>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7B9906-EB90-4A4E-BF6F-BED3715408E9}" type="datetime1">
              <a:rPr lang="en-US" smtClean="0"/>
              <a:t>10/26/2016</a:t>
            </a:fld>
            <a:endParaRPr lang="en-US"/>
          </a:p>
        </p:txBody>
      </p:sp>
      <p:sp>
        <p:nvSpPr>
          <p:cNvPr id="8" name="Footer Placeholder 7"/>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
        <p:nvSpPr>
          <p:cNvPr id="9" name="Slide Number Placeholder 8"/>
          <p:cNvSpPr>
            <a:spLocks noGrp="1"/>
          </p:cNvSpPr>
          <p:nvPr>
            <p:ph type="sldNum" sz="quarter" idx="12"/>
          </p:nvPr>
        </p:nvSpPr>
        <p:spPr/>
        <p:txBody>
          <a:bodyPr/>
          <a:lstStyle/>
          <a:p>
            <a:fld id="{0E816DC1-EE36-416C-A07C-4E6C90365C59}" type="slidenum">
              <a:rPr lang="en-US" smtClean="0"/>
              <a:t>‹#›</a:t>
            </a:fld>
            <a:endParaRPr lang="en-US"/>
          </a:p>
        </p:txBody>
      </p:sp>
    </p:spTree>
    <p:extLst>
      <p:ext uri="{BB962C8B-B14F-4D97-AF65-F5344CB8AC3E}">
        <p14:creationId xmlns:p14="http://schemas.microsoft.com/office/powerpoint/2010/main" val="800739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CFC0-7A6B-46B8-98F8-5A26EE0F4A39}" type="datetime1">
              <a:rPr lang="en-US" smtClean="0"/>
              <a:t>10/26/2016</a:t>
            </a:fld>
            <a:endParaRPr lang="en-US"/>
          </a:p>
        </p:txBody>
      </p:sp>
      <p:sp>
        <p:nvSpPr>
          <p:cNvPr id="4" name="Footer Placeholder 3"/>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
        <p:nvSpPr>
          <p:cNvPr id="5" name="Slide Number Placeholder 4"/>
          <p:cNvSpPr>
            <a:spLocks noGrp="1"/>
          </p:cNvSpPr>
          <p:nvPr>
            <p:ph type="sldNum" sz="quarter" idx="12"/>
          </p:nvPr>
        </p:nvSpPr>
        <p:spPr/>
        <p:txBody>
          <a:bodyPr/>
          <a:lstStyle/>
          <a:p>
            <a:fld id="{0E816DC1-EE36-416C-A07C-4E6C90365C59}" type="slidenum">
              <a:rPr lang="en-US" smtClean="0"/>
              <a:t>‹#›</a:t>
            </a:fld>
            <a:endParaRPr lang="en-US"/>
          </a:p>
        </p:txBody>
      </p:sp>
    </p:spTree>
    <p:extLst>
      <p:ext uri="{BB962C8B-B14F-4D97-AF65-F5344CB8AC3E}">
        <p14:creationId xmlns:p14="http://schemas.microsoft.com/office/powerpoint/2010/main" val="621301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ED126-987B-4237-97A2-AC5DC2FFC00B}" type="datetime1">
              <a:rPr lang="en-US" smtClean="0"/>
              <a:t>10/26/2016</a:t>
            </a:fld>
            <a:endParaRPr lang="en-US"/>
          </a:p>
        </p:txBody>
      </p:sp>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
        <p:nvSpPr>
          <p:cNvPr id="4" name="Slide Number Placeholder 3"/>
          <p:cNvSpPr>
            <a:spLocks noGrp="1"/>
          </p:cNvSpPr>
          <p:nvPr>
            <p:ph type="sldNum" sz="quarter" idx="12"/>
          </p:nvPr>
        </p:nvSpPr>
        <p:spPr/>
        <p:txBody>
          <a:bodyPr/>
          <a:lstStyle/>
          <a:p>
            <a:fld id="{0E816DC1-EE36-416C-A07C-4E6C90365C59}" type="slidenum">
              <a:rPr lang="en-US" smtClean="0"/>
              <a:t>‹#›</a:t>
            </a:fld>
            <a:endParaRPr lang="en-US"/>
          </a:p>
        </p:txBody>
      </p:sp>
    </p:spTree>
    <p:extLst>
      <p:ext uri="{BB962C8B-B14F-4D97-AF65-F5344CB8AC3E}">
        <p14:creationId xmlns:p14="http://schemas.microsoft.com/office/powerpoint/2010/main" val="190835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BB858-34C7-4252-8B07-EE7A507230DC}" type="datetime1">
              <a:rPr lang="en-US" smtClean="0"/>
              <a:t>10/26/2016</a:t>
            </a:fld>
            <a:endParaRPr lang="en-US" dirty="0"/>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80372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AE399DE-796B-4E0E-960E-D9E80DEBD7E0}" type="datetime1">
              <a:rPr lang="en-US" smtClean="0"/>
              <a:t>10/26/2016</a:t>
            </a:fld>
            <a:endParaRPr lang="en-US"/>
          </a:p>
        </p:txBody>
      </p:sp>
      <p:sp>
        <p:nvSpPr>
          <p:cNvPr id="6" name="Footer Placeholder 5"/>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
        <p:nvSpPr>
          <p:cNvPr id="7" name="Slide Number Placeholder 6"/>
          <p:cNvSpPr>
            <a:spLocks noGrp="1"/>
          </p:cNvSpPr>
          <p:nvPr>
            <p:ph type="sldNum" sz="quarter" idx="12"/>
          </p:nvPr>
        </p:nvSpPr>
        <p:spPr/>
        <p:txBody>
          <a:bodyPr/>
          <a:lstStyle/>
          <a:p>
            <a:fld id="{0E816DC1-EE36-416C-A07C-4E6C90365C59}" type="slidenum">
              <a:rPr lang="en-US" smtClean="0"/>
              <a:t>‹#›</a:t>
            </a:fld>
            <a:endParaRPr lang="en-US"/>
          </a:p>
        </p:txBody>
      </p:sp>
    </p:spTree>
    <p:extLst>
      <p:ext uri="{BB962C8B-B14F-4D97-AF65-F5344CB8AC3E}">
        <p14:creationId xmlns:p14="http://schemas.microsoft.com/office/powerpoint/2010/main" val="2633709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27DE37F-C7BA-41B1-9696-F59D489277CF}" type="datetime1">
              <a:rPr lang="en-US" smtClean="0"/>
              <a:t>10/26/2016</a:t>
            </a:fld>
            <a:endParaRPr lang="en-US"/>
          </a:p>
        </p:txBody>
      </p:sp>
      <p:sp>
        <p:nvSpPr>
          <p:cNvPr id="6" name="Footer Placeholder 5"/>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
        <p:nvSpPr>
          <p:cNvPr id="7" name="Slide Number Placeholder 6"/>
          <p:cNvSpPr>
            <a:spLocks noGrp="1"/>
          </p:cNvSpPr>
          <p:nvPr>
            <p:ph type="sldNum" sz="quarter" idx="12"/>
          </p:nvPr>
        </p:nvSpPr>
        <p:spPr/>
        <p:txBody>
          <a:bodyPr/>
          <a:lstStyle/>
          <a:p>
            <a:fld id="{0E816DC1-EE36-416C-A07C-4E6C90365C59}"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628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D2A7D6-FC4F-4D3B-BB93-1B8F5DB0BA76}" type="datetime1">
              <a:rPr lang="en-US" smtClean="0"/>
              <a:t>10/26/2016</a:t>
            </a:fld>
            <a:endParaRPr lang="en-US"/>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
        <p:nvSpPr>
          <p:cNvPr id="6" name="Slide Number Placeholder 5"/>
          <p:cNvSpPr>
            <a:spLocks noGrp="1"/>
          </p:cNvSpPr>
          <p:nvPr>
            <p:ph type="sldNum" sz="quarter" idx="12"/>
          </p:nvPr>
        </p:nvSpPr>
        <p:spPr/>
        <p:txBody>
          <a:bodyPr/>
          <a:lstStyle/>
          <a:p>
            <a:fld id="{0E816DC1-EE36-416C-A07C-4E6C90365C59}" type="slidenum">
              <a:rPr lang="en-US" smtClean="0"/>
              <a:t>‹#›</a:t>
            </a:fld>
            <a:endParaRPr lang="en-US"/>
          </a:p>
        </p:txBody>
      </p:sp>
    </p:spTree>
    <p:extLst>
      <p:ext uri="{BB962C8B-B14F-4D97-AF65-F5344CB8AC3E}">
        <p14:creationId xmlns:p14="http://schemas.microsoft.com/office/powerpoint/2010/main" val="523014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AE8CE-1BE7-4E37-9B62-76BC6645BF5E}" type="datetime1">
              <a:rPr lang="en-US" smtClean="0"/>
              <a:t>10/26/2016</a:t>
            </a:fld>
            <a:endParaRPr lang="en-US"/>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
        <p:nvSpPr>
          <p:cNvPr id="6" name="Slide Number Placeholder 5"/>
          <p:cNvSpPr>
            <a:spLocks noGrp="1"/>
          </p:cNvSpPr>
          <p:nvPr>
            <p:ph type="sldNum" sz="quarter" idx="12"/>
          </p:nvPr>
        </p:nvSpPr>
        <p:spPr/>
        <p:txBody>
          <a:bodyPr/>
          <a:lstStyle/>
          <a:p>
            <a:fld id="{0E816DC1-EE36-416C-A07C-4E6C90365C59}"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20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76F36E-01B9-4C4E-ABAE-FFD8E801299A}" type="datetime1">
              <a:rPr lang="en-US" smtClean="0"/>
              <a:t>10/26/2016</a:t>
            </a:fld>
            <a:endParaRPr lang="en-US" dirty="0"/>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93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138B02-A244-4A54-A95C-6E8153998883}" type="datetime1">
              <a:rPr lang="en-US" smtClean="0"/>
              <a:t>10/26/2016</a:t>
            </a:fld>
            <a:endParaRPr lang="en-US" dirty="0"/>
          </a:p>
        </p:txBody>
      </p:sp>
      <p:sp>
        <p:nvSpPr>
          <p:cNvPr id="6" name="Footer Placeholder 5"/>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9915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F538D8-A9D6-44F7-A2CE-57528F81B5CF}" type="datetime1">
              <a:rPr lang="en-US" smtClean="0"/>
              <a:t>10/26/2016</a:t>
            </a:fld>
            <a:endParaRPr lang="en-US" dirty="0"/>
          </a:p>
        </p:txBody>
      </p:sp>
      <p:sp>
        <p:nvSpPr>
          <p:cNvPr id="8" name="Footer Placeholder 7"/>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939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47A4C8-4930-4926-8652-6F0EB4FBE239}" type="datetime1">
              <a:rPr lang="en-US" smtClean="0"/>
              <a:t>10/26/2016</a:t>
            </a:fld>
            <a:endParaRPr lang="en-US" dirty="0"/>
          </a:p>
        </p:txBody>
      </p:sp>
      <p:sp>
        <p:nvSpPr>
          <p:cNvPr id="4" name="Footer Placeholder 3"/>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8998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E8C03-5EE5-4812-845E-47AB26486614}" type="datetime1">
              <a:rPr lang="en-US" smtClean="0"/>
              <a:t>10/26/2016</a:t>
            </a:fld>
            <a:endParaRPr lang="en-US" dirty="0"/>
          </a:p>
        </p:txBody>
      </p:sp>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0976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9893D59-6999-4998-9C56-BFFE006364EA}" type="datetime1">
              <a:rPr lang="en-US" smtClean="0"/>
              <a:t>10/26/2016</a:t>
            </a:fld>
            <a:endParaRPr lang="en-US" dirty="0"/>
          </a:p>
        </p:txBody>
      </p:sp>
      <p:sp>
        <p:nvSpPr>
          <p:cNvPr id="6" name="Footer Placeholder 5"/>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1476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582442D-8802-4C89-A17C-FE5E91152960}" type="datetime1">
              <a:rPr lang="en-US" smtClean="0"/>
              <a:t>10/26/2016</a:t>
            </a:fld>
            <a:endParaRPr lang="en-US" dirty="0"/>
          </a:p>
        </p:txBody>
      </p:sp>
      <p:sp>
        <p:nvSpPr>
          <p:cNvPr id="6" name="Footer Placeholder 5"/>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smtClean="0"/>
              <a:t>‹#›</a:t>
            </a:fld>
            <a:endParaRPr lang="en-US" dirty="0"/>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77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C326AA0-D97B-42CC-A9D0-76C69B19C91D}" type="datetime1">
              <a:rPr lang="en-US" smtClean="0"/>
              <a:t>10/26/2016</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240539"/>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3968" r:id="rId12"/>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7" y="2286000"/>
            <a:ext cx="729005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mj-lt"/>
              </a:defRPr>
            </a:lvl1pPr>
          </a:lstStyle>
          <a:p>
            <a:fld id="{5112EB78-A89C-4E4A-B941-5029C8B02F55}" type="datetime1">
              <a:rPr lang="en-US" smtClean="0"/>
              <a:t>10/26/2016</a:t>
            </a:fld>
            <a:endParaRPr lang="en-US"/>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750" cap="all" baseline="0">
                <a:solidFill>
                  <a:schemeClr val="tx1">
                    <a:lumMod val="90000"/>
                    <a:lumOff val="10000"/>
                  </a:schemeClr>
                </a:solidFill>
                <a:latin typeface="+mj-lt"/>
              </a:defRPr>
            </a:lvl1p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mj-lt"/>
              </a:defRPr>
            </a:lvl1pPr>
          </a:lstStyle>
          <a:p>
            <a:fld id="{0E816DC1-EE36-416C-A07C-4E6C90365C59}"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925543"/>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hf sldNum="0" hdr="0" dt="0"/>
  <p:txStyles>
    <p:titleStyle>
      <a:lvl1pPr algn="l" defTabSz="685800" rtl="0" eaLnBrk="1" latinLnBrk="0" hangingPunct="1">
        <a:lnSpc>
          <a:spcPct val="80000"/>
        </a:lnSpc>
        <a:spcBef>
          <a:spcPct val="0"/>
        </a:spcBef>
        <a:buNone/>
        <a:defRPr sz="3750" kern="1200" cap="all" spc="75" baseline="0">
          <a:solidFill>
            <a:schemeClr val="tx1">
              <a:lumMod val="90000"/>
              <a:lumOff val="10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eheritagehealth.com/" TargetMode="External"/><Relationship Id="rId2" Type="http://schemas.openxmlformats.org/officeDocument/2006/relationships/image" Target="../media/image28.png"/><Relationship Id="rId1" Type="http://schemas.openxmlformats.org/officeDocument/2006/relationships/slideLayout" Target="../slideLayouts/slideLayout16.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9.jpeg"/><Relationship Id="rId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diagramLayout" Target="../diagrams/layout2.xml"/><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800" b="1" dirty="0"/>
              <a:t>Overview of Heritage Health </a:t>
            </a:r>
            <a:r>
              <a:rPr lang="en-US" sz="1800" b="1"/>
              <a:t>Enrollment Process</a:t>
            </a:r>
            <a:br>
              <a:rPr lang="en-US" sz="1500" b="1" dirty="0"/>
            </a:br>
            <a:r>
              <a:rPr lang="en-US" sz="1350" dirty="0"/>
              <a:t>Automated Health systems</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2250" y="4813954"/>
            <a:ext cx="2171700" cy="6240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937" y="1095476"/>
            <a:ext cx="4171313" cy="2855032"/>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340143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www.neheritagehealth.com</a:t>
            </a:r>
          </a:p>
        </p:txBody>
      </p:sp>
      <p:pic>
        <p:nvPicPr>
          <p:cNvPr id="4" name="Content Placeholder 3"/>
          <p:cNvPicPr>
            <a:picLocks noGrp="1" noChangeAspect="1"/>
          </p:cNvPicPr>
          <p:nvPr>
            <p:ph idx="1"/>
          </p:nvPr>
        </p:nvPicPr>
        <p:blipFill>
          <a:blip r:embed="rId2"/>
          <a:stretch>
            <a:fillRect/>
          </a:stretch>
        </p:blipFill>
        <p:spPr>
          <a:xfrm>
            <a:off x="835748" y="2286000"/>
            <a:ext cx="7155003" cy="4022725"/>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167279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www.neheritagehealth.com</a:t>
            </a:r>
          </a:p>
        </p:txBody>
      </p:sp>
      <p:pic>
        <p:nvPicPr>
          <p:cNvPr id="4" name="Content Placeholder 3"/>
          <p:cNvPicPr>
            <a:picLocks noGrp="1" noChangeAspect="1"/>
          </p:cNvPicPr>
          <p:nvPr>
            <p:ph idx="1"/>
          </p:nvPr>
        </p:nvPicPr>
        <p:blipFill>
          <a:blip r:embed="rId2"/>
          <a:stretch>
            <a:fillRect/>
          </a:stretch>
        </p:blipFill>
        <p:spPr>
          <a:xfrm>
            <a:off x="835748" y="2286000"/>
            <a:ext cx="7155003" cy="4022725"/>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36682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www.neheritagehealth.com</a:t>
            </a:r>
          </a:p>
        </p:txBody>
      </p:sp>
      <p:pic>
        <p:nvPicPr>
          <p:cNvPr id="4" name="Content Placeholder 3"/>
          <p:cNvPicPr>
            <a:picLocks noGrp="1" noChangeAspect="1"/>
          </p:cNvPicPr>
          <p:nvPr>
            <p:ph idx="1"/>
          </p:nvPr>
        </p:nvPicPr>
        <p:blipFill>
          <a:blip r:embed="rId2"/>
          <a:stretch>
            <a:fillRect/>
          </a:stretch>
        </p:blipFill>
        <p:spPr>
          <a:xfrm>
            <a:off x="835748" y="2286000"/>
            <a:ext cx="7155003" cy="4022725"/>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3899734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Español</a:t>
            </a:r>
            <a:r>
              <a:rPr lang="en-US" dirty="0"/>
              <a:t> Website</a:t>
            </a:r>
          </a:p>
        </p:txBody>
      </p:sp>
      <p:pic>
        <p:nvPicPr>
          <p:cNvPr id="4" name="Content Placeholder 3"/>
          <p:cNvPicPr>
            <a:picLocks noGrp="1" noChangeAspect="1"/>
          </p:cNvPicPr>
          <p:nvPr>
            <p:ph idx="1"/>
          </p:nvPr>
        </p:nvPicPr>
        <p:blipFill>
          <a:blip r:embed="rId2"/>
          <a:stretch>
            <a:fillRect/>
          </a:stretch>
        </p:blipFill>
        <p:spPr>
          <a:xfrm>
            <a:off x="835748" y="2286000"/>
            <a:ext cx="7155003" cy="4022725"/>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4075998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Compare Health plans Tab</a:t>
            </a:r>
          </a:p>
        </p:txBody>
      </p:sp>
      <p:pic>
        <p:nvPicPr>
          <p:cNvPr id="4" name="Content Placeholder 3"/>
          <p:cNvPicPr>
            <a:picLocks noGrp="1" noChangeAspect="1"/>
          </p:cNvPicPr>
          <p:nvPr>
            <p:ph idx="1"/>
          </p:nvPr>
        </p:nvPicPr>
        <p:blipFill>
          <a:blip r:embed="rId2"/>
          <a:stretch>
            <a:fillRect/>
          </a:stretch>
        </p:blipFill>
        <p:spPr>
          <a:xfrm>
            <a:off x="835748" y="2286000"/>
            <a:ext cx="7155003" cy="4022725"/>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2890541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Find a Provider TAB</a:t>
            </a:r>
          </a:p>
        </p:txBody>
      </p:sp>
      <p:pic>
        <p:nvPicPr>
          <p:cNvPr id="4" name="Content Placeholder 3"/>
          <p:cNvPicPr>
            <a:picLocks noGrp="1" noChangeAspect="1"/>
          </p:cNvPicPr>
          <p:nvPr>
            <p:ph idx="1"/>
          </p:nvPr>
        </p:nvPicPr>
        <p:blipFill>
          <a:blip r:embed="rId2"/>
          <a:stretch>
            <a:fillRect/>
          </a:stretch>
        </p:blipFill>
        <p:spPr>
          <a:xfrm>
            <a:off x="835748" y="1959429"/>
            <a:ext cx="7155003" cy="4349296"/>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654516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 Tab</a:t>
            </a:r>
          </a:p>
        </p:txBody>
      </p:sp>
      <p:pic>
        <p:nvPicPr>
          <p:cNvPr id="4" name="Content Placeholder 3"/>
          <p:cNvPicPr>
            <a:picLocks noGrp="1" noChangeAspect="1"/>
          </p:cNvPicPr>
          <p:nvPr>
            <p:ph idx="1"/>
          </p:nvPr>
        </p:nvPicPr>
        <p:blipFill>
          <a:blip r:embed="rId2"/>
          <a:stretch>
            <a:fillRect/>
          </a:stretch>
        </p:blipFill>
        <p:spPr>
          <a:xfrm>
            <a:off x="835748" y="2286000"/>
            <a:ext cx="7155003" cy="4022725"/>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1302194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Enroll Now Tab</a:t>
            </a:r>
          </a:p>
        </p:txBody>
      </p:sp>
      <p:pic>
        <p:nvPicPr>
          <p:cNvPr id="4" name="Content Placeholder 3"/>
          <p:cNvPicPr>
            <a:picLocks noGrp="1" noChangeAspect="1"/>
          </p:cNvPicPr>
          <p:nvPr>
            <p:ph idx="1"/>
          </p:nvPr>
        </p:nvPicPr>
        <p:blipFill>
          <a:blip r:embed="rId2"/>
          <a:stretch>
            <a:fillRect/>
          </a:stretch>
        </p:blipFill>
        <p:spPr>
          <a:xfrm>
            <a:off x="835748" y="2286000"/>
            <a:ext cx="7155003" cy="4022725"/>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248219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Log in to Member Portal</a:t>
            </a:r>
            <a:br>
              <a:rPr lang="en-US" dirty="0"/>
            </a:br>
            <a:r>
              <a:rPr lang="en-US" dirty="0"/>
              <a:t>Register</a:t>
            </a:r>
          </a:p>
        </p:txBody>
      </p:sp>
      <p:pic>
        <p:nvPicPr>
          <p:cNvPr id="6" name="Content Placeholder 5"/>
          <p:cNvPicPr>
            <a:picLocks noGrp="1" noChangeAspect="1"/>
          </p:cNvPicPr>
          <p:nvPr>
            <p:ph sz="half" idx="1"/>
          </p:nvPr>
        </p:nvPicPr>
        <p:blipFill>
          <a:blip r:embed="rId2"/>
          <a:stretch>
            <a:fillRect/>
          </a:stretch>
        </p:blipFill>
        <p:spPr>
          <a:xfrm>
            <a:off x="1675761" y="2420874"/>
            <a:ext cx="3106949" cy="3287459"/>
          </a:xfrm>
          <a:prstGeom prst="rect">
            <a:avLst/>
          </a:prstGeom>
        </p:spPr>
      </p:pic>
      <p:sp>
        <p:nvSpPr>
          <p:cNvPr id="3" name="Content Placeholder 2"/>
          <p:cNvSpPr>
            <a:spLocks noGrp="1"/>
          </p:cNvSpPr>
          <p:nvPr>
            <p:ph sz="half" idx="2"/>
          </p:nvPr>
        </p:nvSpPr>
        <p:spPr>
          <a:xfrm>
            <a:off x="5659341" y="2571750"/>
            <a:ext cx="2398809" cy="3017520"/>
          </a:xfrm>
        </p:spPr>
        <p:txBody>
          <a:bodyPr anchor="ctr"/>
          <a:lstStyle/>
          <a:p>
            <a:pPr>
              <a:buFont typeface="Wingdings" panose="05000000000000000000" pitchFamily="2" charset="2"/>
              <a:buChar char="§"/>
            </a:pPr>
            <a:r>
              <a:rPr lang="en-US" dirty="0"/>
              <a:t>Log in at </a:t>
            </a:r>
            <a:r>
              <a:rPr lang="en-US" dirty="0">
                <a:hlinkClick r:id="rId3"/>
              </a:rPr>
              <a:t>www.neheritagehealth.com</a:t>
            </a:r>
            <a:endParaRPr lang="en-US" dirty="0"/>
          </a:p>
          <a:p>
            <a:pPr>
              <a:buFont typeface="Wingdings" panose="05000000000000000000" pitchFamily="2" charset="2"/>
              <a:buChar char="§"/>
            </a:pPr>
            <a:r>
              <a:rPr lang="en-US" dirty="0"/>
              <a:t>Select </a:t>
            </a:r>
          </a:p>
          <a:p>
            <a:pPr>
              <a:buFont typeface="Wingdings" panose="05000000000000000000" pitchFamily="2" charset="2"/>
              <a:buChar char="§"/>
            </a:pPr>
            <a:r>
              <a:rPr lang="en-US" dirty="0"/>
              <a:t>Select</a:t>
            </a:r>
          </a:p>
          <a:p>
            <a:pPr>
              <a:buFont typeface="Wingdings" panose="05000000000000000000" pitchFamily="2" charset="2"/>
              <a:buChar char="§"/>
            </a:pPr>
            <a:r>
              <a:rPr lang="en-US" dirty="0"/>
              <a:t>Register as a new user</a:t>
            </a:r>
          </a:p>
        </p:txBody>
      </p:sp>
      <p:pic>
        <p:nvPicPr>
          <p:cNvPr id="4" name="Picture 3"/>
          <p:cNvPicPr>
            <a:picLocks noChangeAspect="1"/>
          </p:cNvPicPr>
          <p:nvPr/>
        </p:nvPicPr>
        <p:blipFill>
          <a:blip r:embed="rId4"/>
          <a:stretch>
            <a:fillRect/>
          </a:stretch>
        </p:blipFill>
        <p:spPr>
          <a:xfrm>
            <a:off x="6401446" y="3938105"/>
            <a:ext cx="914600" cy="181272"/>
          </a:xfrm>
          <a:prstGeom prst="rect">
            <a:avLst/>
          </a:prstGeom>
        </p:spPr>
      </p:pic>
      <p:pic>
        <p:nvPicPr>
          <p:cNvPr id="5" name="Picture 4"/>
          <p:cNvPicPr>
            <a:picLocks noChangeAspect="1"/>
          </p:cNvPicPr>
          <p:nvPr/>
        </p:nvPicPr>
        <p:blipFill>
          <a:blip r:embed="rId5"/>
          <a:stretch>
            <a:fillRect/>
          </a:stretch>
        </p:blipFill>
        <p:spPr>
          <a:xfrm>
            <a:off x="6401446" y="4189954"/>
            <a:ext cx="1357313" cy="442913"/>
          </a:xfrm>
          <a:prstGeom prst="rect">
            <a:avLst/>
          </a:prstGeom>
        </p:spPr>
      </p:pic>
      <p:sp>
        <p:nvSpPr>
          <p:cNvPr id="7" name="Footer Placeholder 6"/>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2625493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51" y="613351"/>
            <a:ext cx="7290054" cy="1499616"/>
          </a:xfrm>
        </p:spPr>
        <p:txBody>
          <a:bodyPr/>
          <a:lstStyle/>
          <a:p>
            <a:r>
              <a:rPr lang="en-US" dirty="0"/>
              <a:t>verification</a:t>
            </a:r>
          </a:p>
        </p:txBody>
      </p:sp>
      <p:pic>
        <p:nvPicPr>
          <p:cNvPr id="4" name="Content Placeholder 3"/>
          <p:cNvPicPr>
            <a:picLocks noGrp="1" noChangeAspect="1"/>
          </p:cNvPicPr>
          <p:nvPr>
            <p:ph sz="half" idx="1"/>
          </p:nvPr>
        </p:nvPicPr>
        <p:blipFill rotWithShape="1">
          <a:blip r:embed="rId2"/>
          <a:srcRect l="24722" r="16551"/>
          <a:stretch/>
        </p:blipFill>
        <p:spPr>
          <a:xfrm>
            <a:off x="1169582" y="2112968"/>
            <a:ext cx="3593806" cy="3990120"/>
          </a:xfrm>
          <a:prstGeom prst="rect">
            <a:avLst/>
          </a:prstGeom>
        </p:spPr>
      </p:pic>
      <p:sp>
        <p:nvSpPr>
          <p:cNvPr id="3" name="Content Placeholder 2"/>
          <p:cNvSpPr>
            <a:spLocks noGrp="1"/>
          </p:cNvSpPr>
          <p:nvPr>
            <p:ph sz="half" idx="2"/>
          </p:nvPr>
        </p:nvSpPr>
        <p:spPr>
          <a:xfrm>
            <a:off x="5039139" y="2571750"/>
            <a:ext cx="3019011" cy="3017520"/>
          </a:xfrm>
        </p:spPr>
        <p:txBody>
          <a:bodyPr anchor="ctr"/>
          <a:lstStyle/>
          <a:p>
            <a:r>
              <a:rPr lang="en-US" dirty="0"/>
              <a:t>Provide identity verification data</a:t>
            </a:r>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310832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Participation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3077166"/>
              </p:ext>
            </p:extLst>
          </p:nvPr>
        </p:nvGraphicFramePr>
        <p:xfrm>
          <a:off x="768096" y="1642188"/>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2424020" y="3746857"/>
            <a:ext cx="3977951" cy="2650907"/>
          </a:xfrm>
          <a:prstGeom prst="rect">
            <a:avLst/>
          </a:prstGeom>
        </p:spPr>
      </p:pic>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1974427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Account</a:t>
            </a:r>
          </a:p>
        </p:txBody>
      </p:sp>
      <p:pic>
        <p:nvPicPr>
          <p:cNvPr id="4" name="Content Placeholder 3"/>
          <p:cNvPicPr>
            <a:picLocks noGrp="1" noChangeAspect="1"/>
          </p:cNvPicPr>
          <p:nvPr>
            <p:ph sz="half" idx="1"/>
          </p:nvPr>
        </p:nvPicPr>
        <p:blipFill>
          <a:blip r:embed="rId2"/>
          <a:stretch>
            <a:fillRect/>
          </a:stretch>
        </p:blipFill>
        <p:spPr>
          <a:xfrm>
            <a:off x="1012412" y="2090775"/>
            <a:ext cx="3567540" cy="3498020"/>
          </a:xfrm>
          <a:prstGeom prst="rect">
            <a:avLst/>
          </a:prstGeom>
        </p:spPr>
      </p:pic>
      <p:sp>
        <p:nvSpPr>
          <p:cNvPr id="3" name="Content Placeholder 2"/>
          <p:cNvSpPr>
            <a:spLocks noGrp="1"/>
          </p:cNvSpPr>
          <p:nvPr>
            <p:ph sz="half" idx="2"/>
          </p:nvPr>
        </p:nvSpPr>
        <p:spPr>
          <a:xfrm>
            <a:off x="5057029" y="2571750"/>
            <a:ext cx="3001121" cy="3017520"/>
          </a:xfrm>
        </p:spPr>
        <p:txBody>
          <a:bodyPr anchor="ctr"/>
          <a:lstStyle/>
          <a:p>
            <a:r>
              <a:rPr lang="en-US" dirty="0"/>
              <a:t>Only if you are the head of household or verified as 19 years or older</a:t>
            </a:r>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378490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Requirements</a:t>
            </a:r>
          </a:p>
        </p:txBody>
      </p:sp>
      <p:pic>
        <p:nvPicPr>
          <p:cNvPr id="4" name="Content Placeholder 3"/>
          <p:cNvPicPr>
            <a:picLocks noGrp="1" noChangeAspect="1"/>
          </p:cNvPicPr>
          <p:nvPr>
            <p:ph sz="half" idx="1"/>
          </p:nvPr>
        </p:nvPicPr>
        <p:blipFill>
          <a:blip r:embed="rId2"/>
          <a:stretch>
            <a:fillRect/>
          </a:stretch>
        </p:blipFill>
        <p:spPr>
          <a:xfrm>
            <a:off x="935665" y="2286000"/>
            <a:ext cx="2967718" cy="3540642"/>
          </a:xfrm>
          <a:prstGeom prst="rect">
            <a:avLst/>
          </a:prstGeom>
        </p:spPr>
      </p:pic>
      <p:sp>
        <p:nvSpPr>
          <p:cNvPr id="3" name="Content Placeholder 2"/>
          <p:cNvSpPr>
            <a:spLocks noGrp="1"/>
          </p:cNvSpPr>
          <p:nvPr>
            <p:ph sz="half" idx="2"/>
          </p:nvPr>
        </p:nvSpPr>
        <p:spPr/>
        <p:txBody>
          <a:bodyPr anchor="ctr"/>
          <a:lstStyle/>
          <a:p>
            <a:pPr>
              <a:buFont typeface="Wingdings" panose="05000000000000000000" pitchFamily="2" charset="2"/>
              <a:buChar char="§"/>
            </a:pPr>
            <a:r>
              <a:rPr lang="en-US" dirty="0"/>
              <a:t>Read the Member Rights, Responsibilities, and Privacy Policy </a:t>
            </a:r>
          </a:p>
          <a:p>
            <a:pPr>
              <a:buFont typeface="Wingdings" panose="05000000000000000000" pitchFamily="2" charset="2"/>
              <a:buChar char="§"/>
            </a:pPr>
            <a:r>
              <a:rPr lang="en-US" dirty="0"/>
              <a:t>Electronic signature is required</a:t>
            </a:r>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293620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Confirmation</a:t>
            </a:r>
          </a:p>
        </p:txBody>
      </p:sp>
      <p:pic>
        <p:nvPicPr>
          <p:cNvPr id="4" name="Content Placeholder 3"/>
          <p:cNvPicPr>
            <a:picLocks noGrp="1" noChangeAspect="1"/>
          </p:cNvPicPr>
          <p:nvPr>
            <p:ph idx="1"/>
          </p:nvPr>
        </p:nvPicPr>
        <p:blipFill>
          <a:blip r:embed="rId2"/>
          <a:stretch>
            <a:fillRect/>
          </a:stretch>
        </p:blipFill>
        <p:spPr>
          <a:xfrm>
            <a:off x="2743200" y="2016332"/>
            <a:ext cx="3334624" cy="3855438"/>
          </a:xfrm>
          <a:prstGeom prst="rect">
            <a:avLst/>
          </a:prstGeom>
        </p:spPr>
      </p:pic>
      <p:sp>
        <p:nvSpPr>
          <p:cNvPr id="3" name="Rectangle 2"/>
          <p:cNvSpPr/>
          <p:nvPr/>
        </p:nvSpPr>
        <p:spPr>
          <a:xfrm>
            <a:off x="4058174" y="3688535"/>
            <a:ext cx="1163972" cy="755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149456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E-mail</a:t>
            </a:r>
          </a:p>
        </p:txBody>
      </p:sp>
      <p:pic>
        <p:nvPicPr>
          <p:cNvPr id="4" name="Content Placeholder 3"/>
          <p:cNvPicPr>
            <a:picLocks noGrp="1" noChangeAspect="1"/>
          </p:cNvPicPr>
          <p:nvPr>
            <p:ph idx="1"/>
          </p:nvPr>
        </p:nvPicPr>
        <p:blipFill>
          <a:blip r:embed="rId2"/>
          <a:stretch>
            <a:fillRect/>
          </a:stretch>
        </p:blipFill>
        <p:spPr>
          <a:xfrm>
            <a:off x="402671" y="2655333"/>
            <a:ext cx="8569355" cy="1853803"/>
          </a:xfrm>
          <a:prstGeom prst="rect">
            <a:avLst/>
          </a:prstGeom>
        </p:spPr>
      </p:pic>
      <p:sp>
        <p:nvSpPr>
          <p:cNvPr id="5" name="Rectangle 4"/>
          <p:cNvSpPr/>
          <p:nvPr/>
        </p:nvSpPr>
        <p:spPr>
          <a:xfrm>
            <a:off x="768096" y="3292154"/>
            <a:ext cx="2962908" cy="2516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2507350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in</a:t>
            </a:r>
          </a:p>
        </p:txBody>
      </p:sp>
      <p:pic>
        <p:nvPicPr>
          <p:cNvPr id="4" name="Content Placeholder 3"/>
          <p:cNvPicPr>
            <a:picLocks noGrp="1" noChangeAspect="1"/>
          </p:cNvPicPr>
          <p:nvPr>
            <p:ph sz="half" idx="1"/>
          </p:nvPr>
        </p:nvPicPr>
        <p:blipFill>
          <a:blip r:embed="rId2"/>
          <a:stretch>
            <a:fillRect/>
          </a:stretch>
        </p:blipFill>
        <p:spPr>
          <a:xfrm>
            <a:off x="768096" y="2420875"/>
            <a:ext cx="3038670" cy="3301001"/>
          </a:xfrm>
          <a:prstGeom prst="rect">
            <a:avLst/>
          </a:prstGeom>
        </p:spPr>
      </p:pic>
      <p:sp>
        <p:nvSpPr>
          <p:cNvPr id="3" name="Content Placeholder 2"/>
          <p:cNvSpPr>
            <a:spLocks noGrp="1"/>
          </p:cNvSpPr>
          <p:nvPr>
            <p:ph sz="half" idx="2"/>
          </p:nvPr>
        </p:nvSpPr>
        <p:spPr/>
        <p:txBody>
          <a:bodyPr anchor="ctr"/>
          <a:lstStyle/>
          <a:p>
            <a:r>
              <a:rPr lang="en-US" dirty="0"/>
              <a:t>Once registration is confirmed, member is able to log in to the member portal </a:t>
            </a:r>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1553279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Accept the Policy</a:t>
            </a:r>
          </a:p>
        </p:txBody>
      </p:sp>
      <p:pic>
        <p:nvPicPr>
          <p:cNvPr id="4" name="Content Placeholder 3"/>
          <p:cNvPicPr>
            <a:picLocks noGrp="1" noChangeAspect="1"/>
          </p:cNvPicPr>
          <p:nvPr>
            <p:ph sz="half" idx="1"/>
          </p:nvPr>
        </p:nvPicPr>
        <p:blipFill>
          <a:blip r:embed="rId2"/>
          <a:stretch>
            <a:fillRect/>
          </a:stretch>
        </p:blipFill>
        <p:spPr>
          <a:xfrm>
            <a:off x="710968" y="2420874"/>
            <a:ext cx="3189914" cy="3535619"/>
          </a:xfrm>
          <a:prstGeom prst="rect">
            <a:avLst/>
          </a:prstGeom>
        </p:spPr>
      </p:pic>
      <p:sp>
        <p:nvSpPr>
          <p:cNvPr id="3" name="Content Placeholder 2"/>
          <p:cNvSpPr>
            <a:spLocks noGrp="1"/>
          </p:cNvSpPr>
          <p:nvPr>
            <p:ph sz="half" idx="2"/>
          </p:nvPr>
        </p:nvSpPr>
        <p:spPr/>
        <p:txBody>
          <a:bodyPr anchor="ctr"/>
          <a:lstStyle/>
          <a:p>
            <a:r>
              <a:rPr lang="en-US" dirty="0"/>
              <a:t>Every time a member logs in to access their record they must accept the Member Rights, Responsibilities and Privacy Policy</a:t>
            </a:r>
          </a:p>
          <a:p>
            <a:endParaRPr lang="en-US" dirty="0"/>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1542309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Failed Log In</a:t>
            </a:r>
          </a:p>
        </p:txBody>
      </p:sp>
      <p:pic>
        <p:nvPicPr>
          <p:cNvPr id="4" name="Content Placeholder 3"/>
          <p:cNvPicPr>
            <a:picLocks noGrp="1" noChangeAspect="1"/>
          </p:cNvPicPr>
          <p:nvPr>
            <p:ph sz="half" idx="1"/>
          </p:nvPr>
        </p:nvPicPr>
        <p:blipFill>
          <a:blip r:embed="rId2"/>
          <a:stretch>
            <a:fillRect/>
          </a:stretch>
        </p:blipFill>
        <p:spPr>
          <a:xfrm>
            <a:off x="396380" y="2683614"/>
            <a:ext cx="3519395" cy="2281416"/>
          </a:xfrm>
          <a:prstGeom prst="rect">
            <a:avLst/>
          </a:prstGeom>
        </p:spPr>
      </p:pic>
      <p:sp>
        <p:nvSpPr>
          <p:cNvPr id="3" name="Content Placeholder 2"/>
          <p:cNvSpPr>
            <a:spLocks noGrp="1"/>
          </p:cNvSpPr>
          <p:nvPr>
            <p:ph sz="half" idx="2"/>
          </p:nvPr>
        </p:nvSpPr>
        <p:spPr/>
        <p:txBody>
          <a:bodyPr anchor="ctr"/>
          <a:lstStyle/>
          <a:p>
            <a:pPr>
              <a:buFont typeface="Wingdings" panose="05000000000000000000" pitchFamily="2" charset="2"/>
              <a:buChar char="§"/>
            </a:pPr>
            <a:r>
              <a:rPr lang="en-US" dirty="0"/>
              <a:t>After 3 failed attempts to log in, the account will be locked</a:t>
            </a:r>
          </a:p>
          <a:p>
            <a:pPr>
              <a:buFont typeface="Wingdings" panose="05000000000000000000" pitchFamily="2" charset="2"/>
              <a:buChar char="§"/>
            </a:pPr>
            <a:r>
              <a:rPr lang="en-US" dirty="0"/>
              <a:t>The password will need to be reset</a:t>
            </a:r>
          </a:p>
          <a:p>
            <a:endParaRPr lang="en-US" dirty="0"/>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191084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Reset Password</a:t>
            </a:r>
          </a:p>
        </p:txBody>
      </p:sp>
      <p:pic>
        <p:nvPicPr>
          <p:cNvPr id="4" name="Content Placeholder 3"/>
          <p:cNvPicPr>
            <a:picLocks noGrp="1" noChangeAspect="1"/>
          </p:cNvPicPr>
          <p:nvPr>
            <p:ph sz="half" idx="1"/>
          </p:nvPr>
        </p:nvPicPr>
        <p:blipFill>
          <a:blip r:embed="rId2"/>
          <a:stretch>
            <a:fillRect/>
          </a:stretch>
        </p:blipFill>
        <p:spPr>
          <a:xfrm>
            <a:off x="642252" y="2763648"/>
            <a:ext cx="3390119" cy="2338554"/>
          </a:xfrm>
          <a:prstGeom prst="rect">
            <a:avLst/>
          </a:prstGeom>
        </p:spPr>
      </p:pic>
      <p:sp>
        <p:nvSpPr>
          <p:cNvPr id="3" name="Content Placeholder 2"/>
          <p:cNvSpPr>
            <a:spLocks noGrp="1"/>
          </p:cNvSpPr>
          <p:nvPr>
            <p:ph sz="half" idx="2"/>
          </p:nvPr>
        </p:nvSpPr>
        <p:spPr/>
        <p:txBody>
          <a:bodyPr anchor="ctr"/>
          <a:lstStyle/>
          <a:p>
            <a:pPr>
              <a:buFont typeface="Wingdings" panose="05000000000000000000" pitchFamily="2" charset="2"/>
              <a:buChar char="§"/>
            </a:pPr>
            <a:r>
              <a:rPr lang="en-US" dirty="0"/>
              <a:t>Start from the login page </a:t>
            </a:r>
          </a:p>
          <a:p>
            <a:pPr>
              <a:buFont typeface="Wingdings" panose="05000000000000000000" pitchFamily="2" charset="2"/>
              <a:buChar char="§"/>
            </a:pPr>
            <a:r>
              <a:rPr lang="en-US" dirty="0"/>
              <a:t>Click Forgot password or Reset password</a:t>
            </a:r>
          </a:p>
          <a:p>
            <a:endParaRPr lang="en-US" dirty="0"/>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2764480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Reset</a:t>
            </a:r>
          </a:p>
        </p:txBody>
      </p:sp>
      <p:pic>
        <p:nvPicPr>
          <p:cNvPr id="4" name="Content Placeholder 3"/>
          <p:cNvPicPr>
            <a:picLocks noGrp="1" noChangeAspect="1"/>
          </p:cNvPicPr>
          <p:nvPr>
            <p:ph sz="half" idx="1"/>
          </p:nvPr>
        </p:nvPicPr>
        <p:blipFill>
          <a:blip r:embed="rId2"/>
          <a:stretch>
            <a:fillRect/>
          </a:stretch>
        </p:blipFill>
        <p:spPr>
          <a:xfrm>
            <a:off x="358797" y="2964984"/>
            <a:ext cx="2973997" cy="1513086"/>
          </a:xfrm>
          <a:prstGeom prst="rect">
            <a:avLst/>
          </a:prstGeom>
        </p:spPr>
      </p:pic>
      <p:sp>
        <p:nvSpPr>
          <p:cNvPr id="3" name="Content Placeholder 2"/>
          <p:cNvSpPr>
            <a:spLocks noGrp="1"/>
          </p:cNvSpPr>
          <p:nvPr>
            <p:ph sz="half" idx="2"/>
          </p:nvPr>
        </p:nvSpPr>
        <p:spPr/>
        <p:txBody>
          <a:bodyPr anchor="ctr"/>
          <a:lstStyle/>
          <a:p>
            <a:r>
              <a:rPr lang="en-US" dirty="0"/>
              <a:t>An e-mail will be generated to reset password</a:t>
            </a:r>
          </a:p>
          <a:p>
            <a:endParaRPr lang="en-US" dirty="0"/>
          </a:p>
        </p:txBody>
      </p:sp>
      <p:sp>
        <p:nvSpPr>
          <p:cNvPr id="6" name="Rectangle 5"/>
          <p:cNvSpPr/>
          <p:nvPr/>
        </p:nvSpPr>
        <p:spPr>
          <a:xfrm>
            <a:off x="547382" y="3764036"/>
            <a:ext cx="679508" cy="1572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1044246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 Out Information</a:t>
            </a:r>
          </a:p>
        </p:txBody>
      </p:sp>
      <p:pic>
        <p:nvPicPr>
          <p:cNvPr id="4" name="Content Placeholder 3"/>
          <p:cNvPicPr>
            <a:picLocks noGrp="1" noChangeAspect="1"/>
          </p:cNvPicPr>
          <p:nvPr>
            <p:ph sz="half" idx="1"/>
          </p:nvPr>
        </p:nvPicPr>
        <p:blipFill>
          <a:blip r:embed="rId2"/>
          <a:stretch>
            <a:fillRect/>
          </a:stretch>
        </p:blipFill>
        <p:spPr>
          <a:xfrm>
            <a:off x="818430" y="2420874"/>
            <a:ext cx="2673487" cy="3433219"/>
          </a:xfrm>
          <a:prstGeom prst="rect">
            <a:avLst/>
          </a:prstGeom>
        </p:spPr>
      </p:pic>
      <p:sp>
        <p:nvSpPr>
          <p:cNvPr id="3" name="Content Placeholder 2"/>
          <p:cNvSpPr>
            <a:spLocks noGrp="1"/>
          </p:cNvSpPr>
          <p:nvPr>
            <p:ph sz="half" idx="2"/>
          </p:nvPr>
        </p:nvSpPr>
        <p:spPr/>
        <p:txBody>
          <a:bodyPr anchor="ctr"/>
          <a:lstStyle/>
          <a:p>
            <a:pPr>
              <a:buFont typeface="Wingdings" panose="05000000000000000000" pitchFamily="2" charset="2"/>
              <a:buChar char="§"/>
            </a:pPr>
            <a:r>
              <a:rPr lang="en-US" dirty="0"/>
              <a:t>Complete the required information</a:t>
            </a:r>
          </a:p>
          <a:p>
            <a:pPr>
              <a:buFont typeface="Wingdings" panose="05000000000000000000" pitchFamily="2" charset="2"/>
              <a:buChar char="§"/>
            </a:pPr>
            <a:r>
              <a:rPr lang="en-US" dirty="0"/>
              <a:t>Click “Reset”</a:t>
            </a:r>
          </a:p>
          <a:p>
            <a:endParaRPr lang="en-US" dirty="0"/>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67618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Plan Advantages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83299603"/>
              </p:ext>
            </p:extLst>
          </p:nvPr>
        </p:nvGraphicFramePr>
        <p:xfrm>
          <a:off x="471313" y="1961933"/>
          <a:ext cx="3859634" cy="4526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C:\Users\dmartinez\AppData\Local\Microsoft\Windows\Temporary Internet Files\Content.IE5\OYI0Y76U\MP900446485[1].jpg"/>
          <p:cNvPicPr>
            <a:picLocks noChangeAspect="1" noChangeArrowheads="1"/>
          </p:cNvPicPr>
          <p:nvPr/>
        </p:nvPicPr>
        <p:blipFill>
          <a:blip r:embed="rId8"/>
          <a:srcRect/>
          <a:stretch>
            <a:fillRect/>
          </a:stretch>
        </p:blipFill>
        <p:spPr bwMode="auto">
          <a:xfrm rot="20849095">
            <a:off x="4589053" y="2966947"/>
            <a:ext cx="2124482" cy="1416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3" descr="C:\Users\dmartinez\AppData\Local\Microsoft\Windows\Temporary Internet Files\Content.IE5\5THDQV6L\MP900439315[1].jpg"/>
          <p:cNvPicPr>
            <a:picLocks noChangeAspect="1" noChangeArrowheads="1"/>
          </p:cNvPicPr>
          <p:nvPr/>
        </p:nvPicPr>
        <p:blipFill>
          <a:blip r:embed="rId9"/>
          <a:srcRect r="1379" b="15432"/>
          <a:stretch>
            <a:fillRect/>
          </a:stretch>
        </p:blipFill>
        <p:spPr bwMode="auto">
          <a:xfrm rot="659618">
            <a:off x="5169942" y="4128211"/>
            <a:ext cx="1201126" cy="1543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11" descr="C:\Users\dmartinez\AppData\Local\Microsoft\Windows\Temporary Internet Files\Content.IE5\DOTTKV0D\MP900400832[1].jpg"/>
          <p:cNvPicPr>
            <a:picLocks noChangeAspect="1" noChangeArrowheads="1"/>
          </p:cNvPicPr>
          <p:nvPr/>
        </p:nvPicPr>
        <p:blipFill>
          <a:blip r:embed="rId10"/>
          <a:srcRect/>
          <a:stretch>
            <a:fillRect/>
          </a:stretch>
        </p:blipFill>
        <p:spPr bwMode="auto">
          <a:xfrm rot="835354">
            <a:off x="6619647" y="3014894"/>
            <a:ext cx="2217420" cy="1477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2" descr="C:\Users\dmartinez\AppData\Local\Microsoft\Windows\Temporary Internet Files\Content.IE5\ABUQ6H18\MP900442200[1].jpg"/>
          <p:cNvPicPr>
            <a:picLocks noChangeAspect="1" noChangeArrowheads="1"/>
          </p:cNvPicPr>
          <p:nvPr/>
        </p:nvPicPr>
        <p:blipFill>
          <a:blip r:embed="rId11"/>
          <a:srcRect l="10295" t="5085" r="8971"/>
          <a:stretch>
            <a:fillRect/>
          </a:stretch>
        </p:blipFill>
        <p:spPr bwMode="auto">
          <a:xfrm rot="20829254">
            <a:off x="6454926" y="4392844"/>
            <a:ext cx="1653328" cy="1292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238719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Case/Enrollment Status View</a:t>
            </a:r>
          </a:p>
        </p:txBody>
      </p:sp>
      <p:pic>
        <p:nvPicPr>
          <p:cNvPr id="7" name="Content Placeholder 6"/>
          <p:cNvPicPr>
            <a:picLocks noGrp="1"/>
          </p:cNvPicPr>
          <p:nvPr>
            <p:ph idx="1"/>
          </p:nvPr>
        </p:nvPicPr>
        <p:blipFill>
          <a:blip r:embed="rId3"/>
          <a:stretch>
            <a:fillRect/>
          </a:stretch>
        </p:blipFill>
        <p:spPr>
          <a:xfrm>
            <a:off x="768350" y="2062716"/>
            <a:ext cx="7289800" cy="4040372"/>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195183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Wizard</a:t>
            </a:r>
          </a:p>
        </p:txBody>
      </p:sp>
      <p:pic>
        <p:nvPicPr>
          <p:cNvPr id="5" name="Content Placeholder 4"/>
          <p:cNvPicPr>
            <a:picLocks noGrp="1"/>
          </p:cNvPicPr>
          <p:nvPr>
            <p:ph idx="1"/>
          </p:nvPr>
        </p:nvPicPr>
        <p:blipFill>
          <a:blip r:embed="rId3"/>
          <a:stretch>
            <a:fillRect/>
          </a:stretch>
        </p:blipFill>
        <p:spPr>
          <a:xfrm>
            <a:off x="768350" y="1977656"/>
            <a:ext cx="7289800" cy="4163598"/>
          </a:xfrm>
          <a:prstGeom prst="rect">
            <a:avLst/>
          </a:prstGeom>
        </p:spPr>
      </p:pic>
      <p:sp>
        <p:nvSpPr>
          <p:cNvPr id="3" name="Footer Placeholder 2"/>
          <p:cNvSpPr>
            <a:spLocks noGrp="1"/>
          </p:cNvSpPr>
          <p:nvPr>
            <p:ph type="ftr" sz="quarter" idx="11"/>
          </p:nvPr>
        </p:nvSpPr>
        <p:spPr/>
        <p:txBody>
          <a:bodyPr/>
          <a:lstStyle/>
          <a:p>
            <a:r>
              <a:rPr lang="en-US" dirty="0"/>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11558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Selection Tools</a:t>
            </a:r>
          </a:p>
        </p:txBody>
      </p:sp>
      <p:sp>
        <p:nvSpPr>
          <p:cNvPr id="3" name="Content Placeholder 2"/>
          <p:cNvSpPr>
            <a:spLocks noGrp="1"/>
          </p:cNvSpPr>
          <p:nvPr>
            <p:ph idx="1"/>
          </p:nvPr>
        </p:nvSpPr>
        <p:spPr/>
        <p:txBody>
          <a:bodyPr>
            <a:normAutofit/>
          </a:bodyPr>
          <a:lstStyle/>
          <a:p>
            <a:r>
              <a:rPr lang="en-US" sz="2100" dirty="0"/>
              <a:t>The member selects the health plan(s) he/she wishes to submit enrollment/change requests for</a:t>
            </a:r>
          </a:p>
          <a:p>
            <a:r>
              <a:rPr lang="en-US" sz="2100" dirty="0"/>
              <a:t>Online choice counseling tools:</a:t>
            </a:r>
          </a:p>
          <a:p>
            <a:pPr lvl="1"/>
            <a:r>
              <a:rPr lang="en-US" sz="1800" dirty="0"/>
              <a:t>Search for all PCPs, specialists, and hospitals in the HHEB provider network</a:t>
            </a:r>
          </a:p>
          <a:p>
            <a:pPr lvl="1"/>
            <a:r>
              <a:rPr lang="en-US" sz="1800" dirty="0"/>
              <a:t>Search for and select specific providers and hospitals</a:t>
            </a:r>
          </a:p>
          <a:p>
            <a:pPr lvl="1"/>
            <a:r>
              <a:rPr lang="en-US" sz="1800" dirty="0"/>
              <a:t>Choices are logged and displayed along with the health plans in which they are available</a:t>
            </a:r>
          </a:p>
          <a:p>
            <a:pPr lvl="1"/>
            <a:r>
              <a:rPr lang="en-US" sz="1800" dirty="0"/>
              <a:t>Compare plans by clicking on “See Comparison Chart.” </a:t>
            </a:r>
          </a:p>
        </p:txBody>
      </p:sp>
      <p:sp>
        <p:nvSpPr>
          <p:cNvPr id="4" name="Footer Placeholder 3"/>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3593993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Selection Screen</a:t>
            </a:r>
          </a:p>
        </p:txBody>
      </p:sp>
      <p:sp>
        <p:nvSpPr>
          <p:cNvPr id="3" name="Content Placeholder 2"/>
          <p:cNvSpPr>
            <a:spLocks noGrp="1"/>
          </p:cNvSpPr>
          <p:nvPr>
            <p:ph sz="half" idx="2"/>
          </p:nvPr>
        </p:nvSpPr>
        <p:spPr/>
        <p:txBody>
          <a:bodyPr anchor="ctr"/>
          <a:lstStyle/>
          <a:p>
            <a:r>
              <a:rPr lang="en-US" dirty="0"/>
              <a:t>Once a choice has been made, the client selects the desired health plan and PCP (not required) and click “Next” to move ahead</a:t>
            </a:r>
          </a:p>
        </p:txBody>
      </p:sp>
      <p:pic>
        <p:nvPicPr>
          <p:cNvPr id="6" name="Content Placeholder 5"/>
          <p:cNvPicPr>
            <a:picLocks noGrp="1"/>
          </p:cNvPicPr>
          <p:nvPr>
            <p:ph sz="half" idx="1"/>
          </p:nvPr>
        </p:nvPicPr>
        <p:blipFill>
          <a:blip r:embed="rId3"/>
          <a:stretch>
            <a:fillRect/>
          </a:stretch>
        </p:blipFill>
        <p:spPr>
          <a:xfrm>
            <a:off x="768350" y="2286000"/>
            <a:ext cx="3565525" cy="3678702"/>
          </a:xfrm>
          <a:prstGeom prst="rect">
            <a:avLst/>
          </a:prstGeom>
        </p:spPr>
      </p:pic>
      <p:sp>
        <p:nvSpPr>
          <p:cNvPr id="4" name="Footer Placeholder 3"/>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3713534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Summary</a:t>
            </a:r>
          </a:p>
        </p:txBody>
      </p:sp>
      <p:pic>
        <p:nvPicPr>
          <p:cNvPr id="5" name="Content Placeholder 4"/>
          <p:cNvPicPr>
            <a:picLocks noGrp="1"/>
          </p:cNvPicPr>
          <p:nvPr>
            <p:ph idx="1"/>
          </p:nvPr>
        </p:nvPicPr>
        <p:blipFill>
          <a:blip r:embed="rId3"/>
          <a:stretch>
            <a:fillRect/>
          </a:stretch>
        </p:blipFill>
        <p:spPr>
          <a:xfrm>
            <a:off x="768350" y="2084832"/>
            <a:ext cx="7289800" cy="4062823"/>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t>
            </a:r>
            <a:r>
              <a:rPr lang="en-US" dirty="0"/>
              <a:t>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278032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Confirmation</a:t>
            </a:r>
          </a:p>
        </p:txBody>
      </p:sp>
      <p:pic>
        <p:nvPicPr>
          <p:cNvPr id="5" name="Content Placeholder 4"/>
          <p:cNvPicPr>
            <a:picLocks noGrp="1"/>
          </p:cNvPicPr>
          <p:nvPr>
            <p:ph idx="1"/>
          </p:nvPr>
        </p:nvPicPr>
        <p:blipFill>
          <a:blip r:embed="rId3"/>
          <a:stretch>
            <a:fillRect/>
          </a:stretch>
        </p:blipFill>
        <p:spPr>
          <a:xfrm>
            <a:off x="768350" y="1955409"/>
            <a:ext cx="7289800" cy="4192207"/>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1571956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Live Chat</a:t>
            </a:r>
          </a:p>
        </p:txBody>
      </p:sp>
      <p:pic>
        <p:nvPicPr>
          <p:cNvPr id="4" name="Content Placeholder 3"/>
          <p:cNvPicPr>
            <a:picLocks noGrp="1" noChangeAspect="1"/>
          </p:cNvPicPr>
          <p:nvPr>
            <p:ph idx="1"/>
          </p:nvPr>
        </p:nvPicPr>
        <p:blipFill>
          <a:blip r:embed="rId2"/>
          <a:stretch>
            <a:fillRect/>
          </a:stretch>
        </p:blipFill>
        <p:spPr>
          <a:xfrm>
            <a:off x="4486013" y="1229200"/>
            <a:ext cx="1063304" cy="4584409"/>
          </a:xfrm>
          <a:prstGeom prst="rect">
            <a:avLst/>
          </a:prstGeom>
        </p:spPr>
      </p:pic>
      <p:sp>
        <p:nvSpPr>
          <p:cNvPr id="3" name="Text Placeholder 2"/>
          <p:cNvSpPr>
            <a:spLocks noGrp="1"/>
          </p:cNvSpPr>
          <p:nvPr>
            <p:ph type="body" sz="half" idx="2"/>
          </p:nvPr>
        </p:nvSpPr>
        <p:spPr/>
        <p:txBody>
          <a:bodyPr>
            <a:normAutofit/>
          </a:bodyPr>
          <a:lstStyle/>
          <a:p>
            <a:r>
              <a:rPr lang="en-US" sz="2100" dirty="0"/>
              <a:t>Live Chat can be initiated by clicking the live chat icon on the bottom left corner of the member page</a:t>
            </a:r>
          </a:p>
          <a:p>
            <a:endParaRPr lang="en-US" sz="2100" dirty="0"/>
          </a:p>
        </p:txBody>
      </p:sp>
      <p:pic>
        <p:nvPicPr>
          <p:cNvPr id="5" name="Picture 4"/>
          <p:cNvPicPr>
            <a:picLocks noChangeAspect="1"/>
          </p:cNvPicPr>
          <p:nvPr/>
        </p:nvPicPr>
        <p:blipFill rotWithShape="1">
          <a:blip r:embed="rId3"/>
          <a:srcRect t="3398" r="1489"/>
          <a:stretch/>
        </p:blipFill>
        <p:spPr>
          <a:xfrm>
            <a:off x="5549317" y="2483987"/>
            <a:ext cx="2655116" cy="3329622"/>
          </a:xfrm>
          <a:prstGeom prst="rect">
            <a:avLst/>
          </a:prstGeom>
        </p:spPr>
      </p:pic>
      <p:sp>
        <p:nvSpPr>
          <p:cNvPr id="6" name="Footer Placeholder 5"/>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4274126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Enroll: Phone</a:t>
            </a:r>
          </a:p>
        </p:txBody>
      </p:sp>
      <p:sp>
        <p:nvSpPr>
          <p:cNvPr id="3" name="Content Placeholder 2"/>
          <p:cNvSpPr>
            <a:spLocks noGrp="1"/>
          </p:cNvSpPr>
          <p:nvPr>
            <p:ph sz="half" idx="1"/>
          </p:nvPr>
        </p:nvSpPr>
        <p:spPr/>
        <p:txBody>
          <a:bodyPr>
            <a:noAutofit/>
          </a:bodyPr>
          <a:lstStyle/>
          <a:p>
            <a:pPr marL="0" indent="0">
              <a:buNone/>
            </a:pPr>
            <a:r>
              <a:rPr lang="en-US" sz="1500" dirty="0"/>
              <a:t>IVR (automatic enrollment)</a:t>
            </a:r>
          </a:p>
          <a:p>
            <a:pPr marL="274320" indent="-274320">
              <a:lnSpc>
                <a:spcPct val="100000"/>
              </a:lnSpc>
              <a:spcBef>
                <a:spcPts val="0"/>
              </a:spcBef>
              <a:spcAft>
                <a:spcPts val="0"/>
              </a:spcAft>
              <a:buFont typeface="Wingdings" panose="05000000000000000000" pitchFamily="2" charset="2"/>
              <a:buChar char="§"/>
            </a:pPr>
            <a:r>
              <a:rPr lang="en-US" sz="1500" dirty="0"/>
              <a:t>1-888-255-2605 and select prompt #3</a:t>
            </a:r>
          </a:p>
          <a:p>
            <a:pPr marL="274320" indent="-274320">
              <a:lnSpc>
                <a:spcPct val="100000"/>
              </a:lnSpc>
              <a:spcBef>
                <a:spcPts val="0"/>
              </a:spcBef>
              <a:spcAft>
                <a:spcPts val="0"/>
              </a:spcAft>
              <a:buFont typeface="Wingdings" panose="05000000000000000000" pitchFamily="2" charset="2"/>
              <a:buChar char="§"/>
            </a:pPr>
            <a:r>
              <a:rPr lang="en-US" sz="1500" dirty="0"/>
              <a:t> Information you will need</a:t>
            </a:r>
          </a:p>
          <a:p>
            <a:pPr marL="411480" lvl="2" indent="-274320">
              <a:lnSpc>
                <a:spcPct val="100000"/>
              </a:lnSpc>
              <a:spcBef>
                <a:spcPts val="0"/>
              </a:spcBef>
              <a:spcAft>
                <a:spcPts val="0"/>
              </a:spcAft>
              <a:buFont typeface="Wingdings" panose="05000000000000000000" pitchFamily="2" charset="2"/>
              <a:buChar char="§"/>
            </a:pPr>
            <a:r>
              <a:rPr lang="en-US" sz="1500" dirty="0"/>
              <a:t>date of birth (2digit month/day and 4digit year) then, press #</a:t>
            </a:r>
          </a:p>
          <a:p>
            <a:pPr marL="411480" lvl="2" indent="-274320">
              <a:lnSpc>
                <a:spcPct val="100000"/>
              </a:lnSpc>
              <a:spcBef>
                <a:spcPts val="0"/>
              </a:spcBef>
              <a:spcAft>
                <a:spcPts val="0"/>
              </a:spcAft>
              <a:buFont typeface="Wingdings" panose="05000000000000000000" pitchFamily="2" charset="2"/>
              <a:buChar char="§"/>
            </a:pPr>
            <a:r>
              <a:rPr lang="en-US" sz="1500" dirty="0"/>
              <a:t>last 4 of SS then, press #</a:t>
            </a:r>
          </a:p>
          <a:p>
            <a:pPr marL="411480" lvl="2" indent="-274320">
              <a:lnSpc>
                <a:spcPct val="100000"/>
              </a:lnSpc>
              <a:spcBef>
                <a:spcPts val="0"/>
              </a:spcBef>
              <a:spcAft>
                <a:spcPts val="0"/>
              </a:spcAft>
              <a:buFont typeface="Wingdings" panose="05000000000000000000" pitchFamily="2" charset="2"/>
              <a:buChar char="§"/>
            </a:pPr>
            <a:r>
              <a:rPr lang="en-US" sz="1500" dirty="0"/>
              <a:t>4digit PIN then, press #</a:t>
            </a:r>
          </a:p>
          <a:p>
            <a:pPr marL="274320" lvl="1" indent="-274320">
              <a:lnSpc>
                <a:spcPct val="100000"/>
              </a:lnSpc>
              <a:spcBef>
                <a:spcPts val="0"/>
              </a:spcBef>
              <a:spcAft>
                <a:spcPts val="0"/>
              </a:spcAft>
              <a:buFont typeface="Wingdings" panose="05000000000000000000" pitchFamily="2" charset="2"/>
              <a:buChar char="§"/>
            </a:pPr>
            <a:r>
              <a:rPr lang="en-US" sz="1500" dirty="0"/>
              <a:t>Select 1, 2 or 3 for plan (they are listed in different order with each call)</a:t>
            </a:r>
          </a:p>
          <a:p>
            <a:pPr marL="274320" lvl="1" indent="-274320">
              <a:lnSpc>
                <a:spcPct val="100000"/>
              </a:lnSpc>
              <a:spcBef>
                <a:spcPts val="0"/>
              </a:spcBef>
              <a:spcAft>
                <a:spcPts val="0"/>
              </a:spcAft>
              <a:buFont typeface="Wingdings" panose="05000000000000000000" pitchFamily="2" charset="2"/>
              <a:buChar char="§"/>
            </a:pPr>
            <a:r>
              <a:rPr lang="en-US" sz="1500" dirty="0"/>
              <a:t>System will repeat back the name of the plan selected</a:t>
            </a:r>
          </a:p>
          <a:p>
            <a:pPr marL="384048" lvl="3" indent="-274320">
              <a:lnSpc>
                <a:spcPct val="100000"/>
              </a:lnSpc>
              <a:spcBef>
                <a:spcPts val="0"/>
              </a:spcBef>
              <a:spcAft>
                <a:spcPts val="0"/>
              </a:spcAft>
              <a:buFont typeface="Wingdings" panose="05000000000000000000" pitchFamily="2" charset="2"/>
              <a:buChar char="§"/>
            </a:pPr>
            <a:r>
              <a:rPr lang="en-US" sz="1500" dirty="0"/>
              <a:t>If correct, press 1 </a:t>
            </a:r>
          </a:p>
          <a:p>
            <a:pPr marL="384048" lvl="3" indent="-274320">
              <a:lnSpc>
                <a:spcPct val="100000"/>
              </a:lnSpc>
              <a:spcBef>
                <a:spcPts val="0"/>
              </a:spcBef>
              <a:spcAft>
                <a:spcPts val="0"/>
              </a:spcAft>
              <a:buFont typeface="Wingdings" panose="05000000000000000000" pitchFamily="2" charset="2"/>
              <a:buChar char="§"/>
            </a:pPr>
            <a:r>
              <a:rPr lang="en-US" sz="1500" dirty="0"/>
              <a:t>To make a different selection, press 2</a:t>
            </a:r>
          </a:p>
        </p:txBody>
      </p:sp>
      <p:sp>
        <p:nvSpPr>
          <p:cNvPr id="6" name="Content Placeholder 5"/>
          <p:cNvSpPr>
            <a:spLocks noGrp="1"/>
          </p:cNvSpPr>
          <p:nvPr>
            <p:ph sz="half" idx="2"/>
          </p:nvPr>
        </p:nvSpPr>
        <p:spPr/>
        <p:txBody>
          <a:bodyPr>
            <a:noAutofit/>
          </a:bodyPr>
          <a:lstStyle/>
          <a:p>
            <a:pPr>
              <a:lnSpc>
                <a:spcPct val="120000"/>
              </a:lnSpc>
              <a:spcBef>
                <a:spcPts val="0"/>
              </a:spcBef>
              <a:spcAft>
                <a:spcPts val="0"/>
              </a:spcAft>
            </a:pPr>
            <a:r>
              <a:rPr lang="en-US" sz="1500" dirty="0"/>
              <a:t>Choice Counselor</a:t>
            </a:r>
          </a:p>
          <a:p>
            <a:pPr marL="274320" indent="-274320">
              <a:lnSpc>
                <a:spcPct val="120000"/>
              </a:lnSpc>
              <a:spcBef>
                <a:spcPts val="0"/>
              </a:spcBef>
              <a:spcAft>
                <a:spcPts val="0"/>
              </a:spcAft>
              <a:buFont typeface="Wingdings" panose="05000000000000000000" pitchFamily="2" charset="2"/>
              <a:buChar char="§"/>
            </a:pPr>
            <a:r>
              <a:rPr lang="en-US" sz="1350" dirty="0"/>
              <a:t>1-888-255-2605 and select prompt #2</a:t>
            </a:r>
          </a:p>
          <a:p>
            <a:pPr marL="274320" indent="-274320">
              <a:lnSpc>
                <a:spcPct val="120000"/>
              </a:lnSpc>
              <a:spcBef>
                <a:spcPts val="0"/>
              </a:spcBef>
              <a:spcAft>
                <a:spcPts val="0"/>
              </a:spcAft>
              <a:buFont typeface="Wingdings" panose="05000000000000000000" pitchFamily="2" charset="2"/>
              <a:buChar char="§"/>
            </a:pPr>
            <a:r>
              <a:rPr lang="en-US" sz="1200" dirty="0"/>
              <a:t>Verify identity</a:t>
            </a:r>
          </a:p>
          <a:p>
            <a:pPr marL="411480" lvl="2" indent="-274320">
              <a:lnSpc>
                <a:spcPct val="120000"/>
              </a:lnSpc>
              <a:spcBef>
                <a:spcPts val="0"/>
              </a:spcBef>
              <a:spcAft>
                <a:spcPts val="0"/>
              </a:spcAft>
              <a:buFont typeface="Wingdings" panose="05000000000000000000" pitchFamily="2" charset="2"/>
              <a:buChar char="§"/>
            </a:pPr>
            <a:r>
              <a:rPr lang="en-US" sz="1200" dirty="0"/>
              <a:t>Member name </a:t>
            </a:r>
          </a:p>
          <a:p>
            <a:pPr marL="411480" lvl="2" indent="-274320">
              <a:lnSpc>
                <a:spcPct val="120000"/>
              </a:lnSpc>
              <a:spcBef>
                <a:spcPts val="0"/>
              </a:spcBef>
              <a:spcAft>
                <a:spcPts val="0"/>
              </a:spcAft>
              <a:buFont typeface="Wingdings" panose="05000000000000000000" pitchFamily="2" charset="2"/>
              <a:buChar char="§"/>
            </a:pPr>
            <a:r>
              <a:rPr lang="en-US" sz="1200" dirty="0"/>
              <a:t>3 of 5 identifiers: address, PIN, DOB, SSN, Medicaid ID #</a:t>
            </a:r>
          </a:p>
          <a:p>
            <a:pPr marL="274320" indent="-274320">
              <a:lnSpc>
                <a:spcPct val="120000"/>
              </a:lnSpc>
              <a:spcBef>
                <a:spcPts val="0"/>
              </a:spcBef>
              <a:spcAft>
                <a:spcPts val="0"/>
              </a:spcAft>
              <a:buFont typeface="Wingdings" panose="05000000000000000000" pitchFamily="2" charset="2"/>
              <a:buChar char="§"/>
            </a:pPr>
            <a:r>
              <a:rPr lang="en-US" sz="1200" dirty="0"/>
              <a:t>If member wants someone else to assist with process, member must give verbal permission for this one call </a:t>
            </a:r>
          </a:p>
          <a:p>
            <a:pPr marL="274320" indent="-274320">
              <a:lnSpc>
                <a:spcPct val="120000"/>
              </a:lnSpc>
              <a:spcBef>
                <a:spcPts val="0"/>
              </a:spcBef>
              <a:spcAft>
                <a:spcPts val="0"/>
              </a:spcAft>
              <a:buFont typeface="Wingdings" panose="05000000000000000000" pitchFamily="2" charset="2"/>
              <a:buChar char="§"/>
            </a:pPr>
            <a:r>
              <a:rPr lang="en-US" sz="1200" dirty="0"/>
              <a:t>If member is unable to speak for themselves, must have the authorized representative form completed (guardian, POA, etc.)  </a:t>
            </a:r>
          </a:p>
          <a:p>
            <a:pPr marL="274320" indent="-274320">
              <a:lnSpc>
                <a:spcPct val="120000"/>
              </a:lnSpc>
              <a:spcBef>
                <a:spcPts val="0"/>
              </a:spcBef>
              <a:spcAft>
                <a:spcPts val="0"/>
              </a:spcAft>
              <a:buFont typeface="Wingdings" panose="05000000000000000000" pitchFamily="2" charset="2"/>
              <a:buChar char="§"/>
            </a:pPr>
            <a:r>
              <a:rPr lang="en-US" sz="1200" dirty="0"/>
              <a:t>Once verified, call center choice counselors will assist with making selection of plan</a:t>
            </a:r>
          </a:p>
        </p:txBody>
      </p:sp>
      <p:sp>
        <p:nvSpPr>
          <p:cNvPr id="4" name="Footer Placeholder 3"/>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469834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 by Mail &amp; Fax</a:t>
            </a:r>
          </a:p>
        </p:txBody>
      </p:sp>
      <p:sp>
        <p:nvSpPr>
          <p:cNvPr id="3" name="Content Placeholder 2"/>
          <p:cNvSpPr>
            <a:spLocks noGrp="1"/>
          </p:cNvSpPr>
          <p:nvPr>
            <p:ph sz="half" idx="1"/>
          </p:nvPr>
        </p:nvSpPr>
        <p:spPr/>
        <p:txBody>
          <a:bodyPr/>
          <a:lstStyle/>
          <a:p>
            <a:pPr marL="0" indent="0">
              <a:buNone/>
            </a:pPr>
            <a:r>
              <a:rPr lang="en-US" dirty="0"/>
              <a:t>Mail</a:t>
            </a:r>
          </a:p>
          <a:p>
            <a:pPr>
              <a:buFont typeface="Wingdings" panose="05000000000000000000" pitchFamily="2" charset="2"/>
              <a:buChar char="§"/>
            </a:pPr>
            <a:r>
              <a:rPr lang="en-US" dirty="0"/>
              <a:t>Complete Plan selection form (head of household or member 19 or older for self)</a:t>
            </a:r>
          </a:p>
          <a:p>
            <a:pPr>
              <a:buFont typeface="Wingdings" panose="05000000000000000000" pitchFamily="2" charset="2"/>
              <a:buChar char="§"/>
            </a:pPr>
            <a:r>
              <a:rPr lang="en-US" dirty="0"/>
              <a:t>Mail form to Heritage Health 9370 McKnight Road Suite #300 Pittsburgh, PA 15237</a:t>
            </a:r>
          </a:p>
          <a:p>
            <a:endParaRPr lang="en-US" dirty="0"/>
          </a:p>
        </p:txBody>
      </p:sp>
      <p:sp>
        <p:nvSpPr>
          <p:cNvPr id="4" name="Content Placeholder 3"/>
          <p:cNvSpPr>
            <a:spLocks noGrp="1"/>
          </p:cNvSpPr>
          <p:nvPr>
            <p:ph sz="half" idx="2"/>
          </p:nvPr>
        </p:nvSpPr>
        <p:spPr/>
        <p:txBody>
          <a:bodyPr/>
          <a:lstStyle/>
          <a:p>
            <a:r>
              <a:rPr lang="en-US" dirty="0"/>
              <a:t>Fax</a:t>
            </a:r>
          </a:p>
          <a:p>
            <a:pPr>
              <a:buFont typeface="Wingdings" panose="05000000000000000000" pitchFamily="2" charset="2"/>
              <a:buChar char="§"/>
            </a:pPr>
            <a:r>
              <a:rPr lang="en-US" dirty="0"/>
              <a:t>Complete Plan selection form (head of household or member 19 or older for self)</a:t>
            </a:r>
          </a:p>
          <a:p>
            <a:pPr>
              <a:buFont typeface="Wingdings" panose="05000000000000000000" pitchFamily="2" charset="2"/>
              <a:buChar char="§"/>
            </a:pPr>
            <a:r>
              <a:rPr lang="en-US" sz="1500" dirty="0"/>
              <a:t>Fax enrollment form to 1-800-852-6311</a:t>
            </a:r>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p>
        </p:txBody>
      </p:sp>
    </p:spTree>
    <p:extLst>
      <p:ext uri="{BB962C8B-B14F-4D97-AF65-F5344CB8AC3E}">
        <p14:creationId xmlns:p14="http://schemas.microsoft.com/office/powerpoint/2010/main" val="1474449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don’t hesitate to contact us</a:t>
            </a:r>
          </a:p>
        </p:txBody>
      </p:sp>
      <p:pic>
        <p:nvPicPr>
          <p:cNvPr id="5" name="Content Placeholder 4"/>
          <p:cNvPicPr>
            <a:picLocks noGrp="1" noChangeAspect="1"/>
          </p:cNvPicPr>
          <p:nvPr>
            <p:ph sz="half" idx="1"/>
          </p:nvPr>
        </p:nvPicPr>
        <p:blipFill>
          <a:blip r:embed="rId2"/>
          <a:stretch>
            <a:fillRect/>
          </a:stretch>
        </p:blipFill>
        <p:spPr>
          <a:xfrm>
            <a:off x="768096" y="3203758"/>
            <a:ext cx="3583299" cy="1029727"/>
          </a:xfrm>
        </p:spPr>
      </p:pic>
      <p:sp>
        <p:nvSpPr>
          <p:cNvPr id="6" name="Content Placeholder 5"/>
          <p:cNvSpPr>
            <a:spLocks noGrp="1"/>
          </p:cNvSpPr>
          <p:nvPr>
            <p:ph sz="half" idx="2"/>
          </p:nvPr>
        </p:nvSpPr>
        <p:spPr>
          <a:xfrm>
            <a:off x="4491990" y="2084831"/>
            <a:ext cx="3566160" cy="3267580"/>
          </a:xfrm>
        </p:spPr>
        <p:txBody>
          <a:bodyPr anchor="ctr">
            <a:normAutofit/>
          </a:bodyPr>
          <a:lstStyle/>
          <a:p>
            <a:pPr>
              <a:lnSpc>
                <a:spcPct val="100000"/>
              </a:lnSpc>
              <a:spcAft>
                <a:spcPts val="0"/>
              </a:spcAft>
            </a:pPr>
            <a:r>
              <a:rPr lang="en-US" b="1" dirty="0"/>
              <a:t>Heritage Health Call Center</a:t>
            </a:r>
            <a:endParaRPr lang="en-US" dirty="0"/>
          </a:p>
          <a:p>
            <a:pPr>
              <a:spcBef>
                <a:spcPts val="0"/>
              </a:spcBef>
            </a:pPr>
            <a:r>
              <a:rPr lang="en-US" dirty="0"/>
              <a:t>       1-888-255-2605</a:t>
            </a:r>
          </a:p>
          <a:p>
            <a:pPr>
              <a:spcBef>
                <a:spcPts val="0"/>
              </a:spcBef>
            </a:pPr>
            <a:r>
              <a:rPr lang="en-US" dirty="0"/>
              <a:t>       TTY/TTD: 711</a:t>
            </a:r>
          </a:p>
          <a:p>
            <a:r>
              <a:rPr lang="en-US" sz="2400" dirty="0"/>
              <a:t>www.neheritagehealth.com</a:t>
            </a:r>
          </a:p>
        </p:txBody>
      </p:sp>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988933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Counseling</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285055740"/>
              </p:ext>
            </p:extLst>
          </p:nvPr>
        </p:nvGraphicFramePr>
        <p:xfrm>
          <a:off x="768350" y="4021494"/>
          <a:ext cx="7289800" cy="2287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half" idx="2"/>
          </p:nvPr>
        </p:nvSpPr>
        <p:spPr>
          <a:xfrm>
            <a:off x="768096" y="2084832"/>
            <a:ext cx="7290054" cy="1936662"/>
          </a:xfrm>
        </p:spPr>
        <p:txBody>
          <a:bodyPr/>
          <a:lstStyle/>
          <a:p>
            <a:r>
              <a:rPr lang="en-US" dirty="0"/>
              <a:t>Heritage Health Choice Counseling is a free service made available to our members. There are never any costs associated with Choice Counseling services.</a:t>
            </a:r>
          </a:p>
          <a:p>
            <a:r>
              <a:rPr lang="en-US" dirty="0"/>
              <a:t>The goal is to help everyone make an informed decision and select the health plan that meets their needs and will lead to better health outcomes.</a:t>
            </a:r>
          </a:p>
        </p:txBody>
      </p:sp>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3169608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Counseling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3775454"/>
              </p:ext>
            </p:extLst>
          </p:nvPr>
        </p:nvGraphicFramePr>
        <p:xfrm>
          <a:off x="768350" y="1589650"/>
          <a:ext cx="8039748" cy="4656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76999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Process</a:t>
            </a:r>
          </a:p>
        </p:txBody>
      </p:sp>
      <p:sp>
        <p:nvSpPr>
          <p:cNvPr id="3" name="Content Placeholder 2"/>
          <p:cNvSpPr>
            <a:spLocks noGrp="1"/>
          </p:cNvSpPr>
          <p:nvPr>
            <p:ph sz="half" idx="1"/>
          </p:nvPr>
        </p:nvSpPr>
        <p:spPr>
          <a:xfrm>
            <a:off x="768096" y="3883305"/>
            <a:ext cx="3566160" cy="2426055"/>
          </a:xfrm>
        </p:spPr>
        <p:txBody>
          <a:bodyPr anchor="ctr">
            <a:noAutofit/>
          </a:bodyPr>
          <a:lstStyle/>
          <a:p>
            <a:pPr>
              <a:buFont typeface="Wingdings" panose="05000000000000000000" pitchFamily="2" charset="2"/>
              <a:buChar char="v"/>
            </a:pPr>
            <a:r>
              <a:rPr lang="en-US" sz="2200" i="1" dirty="0"/>
              <a:t>Eligibility</a:t>
            </a:r>
            <a:r>
              <a:rPr lang="en-US" sz="2200" dirty="0"/>
              <a:t>: determined by the Department of Health and Human Services (DHHS)</a:t>
            </a:r>
          </a:p>
          <a:p>
            <a:pPr>
              <a:buFont typeface="Wingdings" panose="05000000000000000000" pitchFamily="2" charset="2"/>
              <a:buChar char="v"/>
            </a:pPr>
            <a:r>
              <a:rPr lang="en-US" sz="2200" i="1" dirty="0"/>
              <a:t>Initial Enrollment and Plan Changes</a:t>
            </a:r>
            <a:r>
              <a:rPr lang="en-US" sz="2200" dirty="0"/>
              <a:t>: completed by Choice Counselors</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89580651"/>
              </p:ext>
            </p:extLst>
          </p:nvPr>
        </p:nvGraphicFramePr>
        <p:xfrm>
          <a:off x="4413123" y="3883305"/>
          <a:ext cx="3867604" cy="1814860"/>
        </p:xfrm>
        <a:graphic>
          <a:graphicData uri="http://schemas.openxmlformats.org/drawingml/2006/table">
            <a:tbl>
              <a:tblPr firstRow="1" bandRow="1">
                <a:tableStyleId>{93296810-A885-4BE3-A3E7-6D5BEEA58F35}</a:tableStyleId>
              </a:tblPr>
              <a:tblGrid>
                <a:gridCol w="1933802">
                  <a:extLst>
                    <a:ext uri="{9D8B030D-6E8A-4147-A177-3AD203B41FA5}">
                      <a16:colId xmlns:a16="http://schemas.microsoft.com/office/drawing/2014/main" val="867022694"/>
                    </a:ext>
                  </a:extLst>
                </a:gridCol>
                <a:gridCol w="1933802">
                  <a:extLst>
                    <a:ext uri="{9D8B030D-6E8A-4147-A177-3AD203B41FA5}">
                      <a16:colId xmlns:a16="http://schemas.microsoft.com/office/drawing/2014/main" val="3637440638"/>
                    </a:ext>
                  </a:extLst>
                </a:gridCol>
              </a:tblGrid>
              <a:tr h="453715">
                <a:tc>
                  <a:txBody>
                    <a:bodyPr/>
                    <a:lstStyle/>
                    <a:p>
                      <a:pPr algn="l"/>
                      <a:r>
                        <a:rPr lang="en-US" dirty="0"/>
                        <a:t>Action</a:t>
                      </a:r>
                    </a:p>
                  </a:txBody>
                  <a:tcPr anchor="ctr"/>
                </a:tc>
                <a:tc>
                  <a:txBody>
                    <a:bodyPr/>
                    <a:lstStyle/>
                    <a:p>
                      <a:pPr algn="l"/>
                      <a:r>
                        <a:rPr lang="en-US" dirty="0"/>
                        <a:t>Responsible</a:t>
                      </a:r>
                      <a:r>
                        <a:rPr lang="en-US" baseline="0" dirty="0"/>
                        <a:t> Party</a:t>
                      </a:r>
                      <a:endParaRPr lang="en-US" dirty="0"/>
                    </a:p>
                  </a:txBody>
                  <a:tcPr anchor="ctr"/>
                </a:tc>
                <a:extLst>
                  <a:ext uri="{0D108BD9-81ED-4DB2-BD59-A6C34878D82A}">
                    <a16:rowId xmlns:a16="http://schemas.microsoft.com/office/drawing/2014/main" val="2364419518"/>
                  </a:ext>
                </a:extLst>
              </a:tr>
              <a:tr h="453715">
                <a:tc>
                  <a:txBody>
                    <a:bodyPr/>
                    <a:lstStyle/>
                    <a:p>
                      <a:pPr algn="l"/>
                      <a:r>
                        <a:rPr lang="en-US" dirty="0"/>
                        <a:t>Eligibility</a:t>
                      </a:r>
                    </a:p>
                  </a:txBody>
                  <a:tcPr anchor="ctr"/>
                </a:tc>
                <a:tc>
                  <a:txBody>
                    <a:bodyPr/>
                    <a:lstStyle/>
                    <a:p>
                      <a:pPr algn="l"/>
                      <a:r>
                        <a:rPr lang="en-US" dirty="0"/>
                        <a:t>DHHS</a:t>
                      </a:r>
                    </a:p>
                  </a:txBody>
                  <a:tcPr anchor="ctr"/>
                </a:tc>
                <a:extLst>
                  <a:ext uri="{0D108BD9-81ED-4DB2-BD59-A6C34878D82A}">
                    <a16:rowId xmlns:a16="http://schemas.microsoft.com/office/drawing/2014/main" val="246246463"/>
                  </a:ext>
                </a:extLst>
              </a:tr>
              <a:tr h="453715">
                <a:tc>
                  <a:txBody>
                    <a:bodyPr/>
                    <a:lstStyle/>
                    <a:p>
                      <a:pPr algn="l"/>
                      <a:r>
                        <a:rPr lang="en-US" dirty="0"/>
                        <a:t>Initial Enrollment</a:t>
                      </a:r>
                    </a:p>
                  </a:txBody>
                  <a:tcPr anchor="ctr"/>
                </a:tc>
                <a:tc>
                  <a:txBody>
                    <a:bodyPr/>
                    <a:lstStyle/>
                    <a:p>
                      <a:pPr algn="l"/>
                      <a:r>
                        <a:rPr lang="en-US" dirty="0"/>
                        <a:t>Choice Counselors</a:t>
                      </a:r>
                    </a:p>
                  </a:txBody>
                  <a:tcPr anchor="ctr"/>
                </a:tc>
                <a:extLst>
                  <a:ext uri="{0D108BD9-81ED-4DB2-BD59-A6C34878D82A}">
                    <a16:rowId xmlns:a16="http://schemas.microsoft.com/office/drawing/2014/main" val="1020584922"/>
                  </a:ext>
                </a:extLst>
              </a:tr>
              <a:tr h="453715">
                <a:tc>
                  <a:txBody>
                    <a:bodyPr/>
                    <a:lstStyle/>
                    <a:p>
                      <a:pPr algn="l"/>
                      <a:r>
                        <a:rPr lang="en-US" dirty="0"/>
                        <a:t>Plan Changes</a:t>
                      </a:r>
                    </a:p>
                  </a:txBody>
                  <a:tcPr anchor="ct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dirty="0"/>
                        <a:t>Choice Counselors</a:t>
                      </a:r>
                    </a:p>
                  </a:txBody>
                  <a:tcPr anchor="ctr"/>
                </a:tc>
                <a:extLst>
                  <a:ext uri="{0D108BD9-81ED-4DB2-BD59-A6C34878D82A}">
                    <a16:rowId xmlns:a16="http://schemas.microsoft.com/office/drawing/2014/main" val="893913284"/>
                  </a:ext>
                </a:extLst>
              </a:tr>
            </a:tbl>
          </a:graphicData>
        </a:graphic>
      </p:graphicFrame>
      <p:sp>
        <p:nvSpPr>
          <p:cNvPr id="6" name="TextBox 5"/>
          <p:cNvSpPr txBox="1"/>
          <p:nvPr/>
        </p:nvSpPr>
        <p:spPr>
          <a:xfrm>
            <a:off x="768096" y="2230016"/>
            <a:ext cx="7512631" cy="1862048"/>
          </a:xfrm>
          <a:prstGeom prst="rect">
            <a:avLst/>
          </a:prstGeom>
          <a:noFill/>
        </p:spPr>
        <p:txBody>
          <a:bodyPr wrap="square" rtlCol="0">
            <a:spAutoFit/>
          </a:bodyPr>
          <a:lstStyle/>
          <a:p>
            <a:r>
              <a:rPr lang="en-US" sz="2300" dirty="0">
                <a:latin typeface="+mn-lt"/>
                <a:ea typeface="+mn-ea"/>
              </a:rPr>
              <a:t>Choice Counselors not only provide information, they are involved in completing the enrollment and managing the entire selection process.  Choice Counselors also assist members with their right to change health plans in their initial 90 days of coverage</a:t>
            </a:r>
          </a:p>
        </p:txBody>
      </p:sp>
      <p:sp>
        <p:nvSpPr>
          <p:cNvPr id="4" name="Footer Placeholder 3"/>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137334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Process</a:t>
            </a:r>
          </a:p>
        </p:txBody>
      </p:sp>
      <p:sp>
        <p:nvSpPr>
          <p:cNvPr id="4" name="Content Placeholder 3"/>
          <p:cNvSpPr>
            <a:spLocks noGrp="1"/>
          </p:cNvSpPr>
          <p:nvPr>
            <p:ph sz="half" idx="2"/>
          </p:nvPr>
        </p:nvSpPr>
        <p:spPr>
          <a:xfrm>
            <a:off x="768096" y="1679511"/>
            <a:ext cx="7290054" cy="1278293"/>
          </a:xfrm>
        </p:spPr>
        <p:txBody>
          <a:bodyPr anchor="ctr">
            <a:normAutofit fontScale="92500" lnSpcReduction="10000"/>
          </a:bodyPr>
          <a:lstStyle/>
          <a:p>
            <a:r>
              <a:rPr lang="en-US" sz="2400" dirty="0"/>
              <a:t>Medicaid members who take advantage of choice counseling to help them select their health plan not only secure their choice, they also are empowered with the knowledge necessary to get the best care available to them. </a:t>
            </a:r>
          </a:p>
        </p:txBody>
      </p:sp>
      <p:pic>
        <p:nvPicPr>
          <p:cNvPr id="5" name="Content Placeholder 4"/>
          <p:cNvPicPr>
            <a:picLocks noGrp="1" noChangeAspect="1"/>
          </p:cNvPicPr>
          <p:nvPr>
            <p:ph sz="half" idx="1"/>
          </p:nvPr>
        </p:nvPicPr>
        <p:blipFill>
          <a:blip r:embed="rId2"/>
          <a:stretch>
            <a:fillRect/>
          </a:stretch>
        </p:blipFill>
        <p:spPr>
          <a:xfrm>
            <a:off x="1484929" y="2957804"/>
            <a:ext cx="5858605" cy="3806890"/>
          </a:xfrm>
        </p:spPr>
      </p:pic>
      <p:pic>
        <p:nvPicPr>
          <p:cNvPr id="3" name="Picture 2"/>
          <p:cNvPicPr>
            <a:picLocks noChangeAspect="1"/>
          </p:cNvPicPr>
          <p:nvPr/>
        </p:nvPicPr>
        <p:blipFill>
          <a:blip r:embed="rId3"/>
          <a:stretch>
            <a:fillRect/>
          </a:stretch>
        </p:blipFill>
        <p:spPr>
          <a:xfrm>
            <a:off x="1552089" y="3303037"/>
            <a:ext cx="718580" cy="455338"/>
          </a:xfrm>
          <a:prstGeom prst="rect">
            <a:avLst/>
          </a:prstGeom>
        </p:spPr>
      </p:pic>
      <p:pic>
        <p:nvPicPr>
          <p:cNvPr id="6" name="Picture 5"/>
          <p:cNvPicPr>
            <a:picLocks noChangeAspect="1"/>
          </p:cNvPicPr>
          <p:nvPr/>
        </p:nvPicPr>
        <p:blipFill>
          <a:blip r:embed="rId4"/>
          <a:stretch>
            <a:fillRect/>
          </a:stretch>
        </p:blipFill>
        <p:spPr>
          <a:xfrm>
            <a:off x="1531144" y="4495800"/>
            <a:ext cx="739525" cy="544042"/>
          </a:xfrm>
          <a:prstGeom prst="rect">
            <a:avLst/>
          </a:prstGeom>
        </p:spPr>
      </p:pic>
      <p:pic>
        <p:nvPicPr>
          <p:cNvPr id="7" name="Picture 6"/>
          <p:cNvPicPr>
            <a:picLocks noChangeAspect="1"/>
          </p:cNvPicPr>
          <p:nvPr/>
        </p:nvPicPr>
        <p:blipFill>
          <a:blip r:embed="rId5"/>
          <a:stretch>
            <a:fillRect/>
          </a:stretch>
        </p:blipFill>
        <p:spPr>
          <a:xfrm>
            <a:off x="1514008" y="5715823"/>
            <a:ext cx="756661" cy="770702"/>
          </a:xfrm>
          <a:prstGeom prst="rect">
            <a:avLst/>
          </a:prstGeom>
        </p:spPr>
      </p:pic>
      <p:sp>
        <p:nvSpPr>
          <p:cNvPr id="8" name="Footer Placeholder 7"/>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133795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Avenues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22490408"/>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4210855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Enrollment Broker Goals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1032782"/>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 If you are not an intended recipient, please destroy all copies.</a:t>
            </a:r>
            <a:endParaRPr lang="en-US" dirty="0"/>
          </a:p>
        </p:txBody>
      </p:sp>
    </p:spTree>
    <p:extLst>
      <p:ext uri="{BB962C8B-B14F-4D97-AF65-F5344CB8AC3E}">
        <p14:creationId xmlns:p14="http://schemas.microsoft.com/office/powerpoint/2010/main" val="41000824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NE EB 16">
      <a:dk1>
        <a:sysClr val="windowText" lastClr="000000"/>
      </a:dk1>
      <a:lt1>
        <a:sysClr val="window" lastClr="FFFFFF"/>
      </a:lt1>
      <a:dk2>
        <a:srgbClr val="7F7F7F"/>
      </a:dk2>
      <a:lt2>
        <a:srgbClr val="F8F8F8"/>
      </a:lt2>
      <a:accent1>
        <a:srgbClr val="D9E2EF"/>
      </a:accent1>
      <a:accent2>
        <a:srgbClr val="D0DBEB"/>
      </a:accent2>
      <a:accent3>
        <a:srgbClr val="C7D4E7"/>
      </a:accent3>
      <a:accent4>
        <a:srgbClr val="BDCDE3"/>
      </a:accent4>
      <a:accent5>
        <a:srgbClr val="B4C5DF"/>
      </a:accent5>
      <a:accent6>
        <a:srgbClr val="ABBEDB"/>
      </a:accent6>
      <a:hlink>
        <a:srgbClr val="919191"/>
      </a:hlink>
      <a:folHlink>
        <a:srgbClr val="91919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l">
  <a:themeElements>
    <a:clrScheme name="NE EB 16">
      <a:dk1>
        <a:sysClr val="windowText" lastClr="000000"/>
      </a:dk1>
      <a:lt1>
        <a:sysClr val="window" lastClr="FFFFFF"/>
      </a:lt1>
      <a:dk2>
        <a:srgbClr val="7F7F7F"/>
      </a:dk2>
      <a:lt2>
        <a:srgbClr val="F8F8F8"/>
      </a:lt2>
      <a:accent1>
        <a:srgbClr val="D9E2EF"/>
      </a:accent1>
      <a:accent2>
        <a:srgbClr val="D0DBEB"/>
      </a:accent2>
      <a:accent3>
        <a:srgbClr val="C7D4E7"/>
      </a:accent3>
      <a:accent4>
        <a:srgbClr val="BDCDE3"/>
      </a:accent4>
      <a:accent5>
        <a:srgbClr val="B4C5DF"/>
      </a:accent5>
      <a:accent6>
        <a:srgbClr val="ABBEDB"/>
      </a:accent6>
      <a:hlink>
        <a:srgbClr val="919191"/>
      </a:hlink>
      <a:folHlink>
        <a:srgbClr val="91919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6E7517-0EE9-49CF-990D-9186DC27E5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Slideshop_Done Deal</Template>
  <TotalTime>3097</TotalTime>
  <Words>2911</Words>
  <Application>Microsoft Office PowerPoint</Application>
  <PresentationFormat>On-screen Show (4:3)</PresentationFormat>
  <Paragraphs>189</Paragraphs>
  <Slides>39</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ＭＳ Ｐゴシック</vt:lpstr>
      <vt:lpstr>Arial</vt:lpstr>
      <vt:lpstr>Calibri</vt:lpstr>
      <vt:lpstr>Tw Cen MT</vt:lpstr>
      <vt:lpstr>Tw Cen MT Condensed</vt:lpstr>
      <vt:lpstr>Wingdings</vt:lpstr>
      <vt:lpstr>Wingdings 3</vt:lpstr>
      <vt:lpstr>Integral</vt:lpstr>
      <vt:lpstr>1_Integral</vt:lpstr>
      <vt:lpstr>Overview of Heritage Health Enrollment Process Automated Health systems</vt:lpstr>
      <vt:lpstr>Member Participation</vt:lpstr>
      <vt:lpstr>Health Plan Advantages</vt:lpstr>
      <vt:lpstr>Choice Counseling</vt:lpstr>
      <vt:lpstr>Choice Counseling</vt:lpstr>
      <vt:lpstr>Enrollment Process</vt:lpstr>
      <vt:lpstr>Enrollment Process</vt:lpstr>
      <vt:lpstr>Enrollment Avenues</vt:lpstr>
      <vt:lpstr>Enrollment Broker Goals</vt:lpstr>
      <vt:lpstr>www.neheritagehealth.com</vt:lpstr>
      <vt:lpstr>www.neheritagehealth.com</vt:lpstr>
      <vt:lpstr>www.neheritagehealth.com</vt:lpstr>
      <vt:lpstr>Español Website</vt:lpstr>
      <vt:lpstr>Compare Health plans Tab</vt:lpstr>
      <vt:lpstr>Find a Provider TAB</vt:lpstr>
      <vt:lpstr>Resources Tab</vt:lpstr>
      <vt:lpstr>Enroll Now Tab</vt:lpstr>
      <vt:lpstr>Log in to Member Portal Register</vt:lpstr>
      <vt:lpstr>verification</vt:lpstr>
      <vt:lpstr>Create an Account</vt:lpstr>
      <vt:lpstr>Requirements</vt:lpstr>
      <vt:lpstr>Registration Confirmation</vt:lpstr>
      <vt:lpstr>Registration E-mail</vt:lpstr>
      <vt:lpstr>log in</vt:lpstr>
      <vt:lpstr>Accept the Policy</vt:lpstr>
      <vt:lpstr>Failed Log In</vt:lpstr>
      <vt:lpstr>Reset Password</vt:lpstr>
      <vt:lpstr>Email Reset</vt:lpstr>
      <vt:lpstr>Fill Out Information</vt:lpstr>
      <vt:lpstr>Case/Enrollment Status View</vt:lpstr>
      <vt:lpstr>Enrollment Wizard</vt:lpstr>
      <vt:lpstr>Plan Selection Tools</vt:lpstr>
      <vt:lpstr>Plan Selection Screen</vt:lpstr>
      <vt:lpstr>Enrollment Summary</vt:lpstr>
      <vt:lpstr>Enrollment Confirmation</vt:lpstr>
      <vt:lpstr>Live Chat</vt:lpstr>
      <vt:lpstr>Enroll: Phone</vt:lpstr>
      <vt:lpstr>Enroll by Mail &amp; Fax</vt:lpstr>
      <vt:lpstr>Please don’t hesitate to contact us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Wilson</dc:creator>
  <cp:lastModifiedBy>Linda Becker</cp:lastModifiedBy>
  <cp:revision>213</cp:revision>
  <cp:lastPrinted>2016-10-26T18:41:10Z</cp:lastPrinted>
  <dcterms:created xsi:type="dcterms:W3CDTF">2012-05-22T16:49:00Z</dcterms:created>
  <dcterms:modified xsi:type="dcterms:W3CDTF">2016-10-26T19:11:10Z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TC018754869991</vt:lpwstr>
  </property>
  <property fmtid="{D5CDD505-2E9C-101B-9397-08002B2CF9AE}" pid="3" name="_NewReviewCycle">
    <vt:lpwstr/>
  </property>
</Properties>
</file>